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1" r:id="rId2"/>
    <p:sldMasterId id="2147483681" r:id="rId3"/>
  </p:sldMasterIdLst>
  <p:notesMasterIdLst>
    <p:notesMasterId r:id="rId22"/>
  </p:notesMasterIdLst>
  <p:sldIdLst>
    <p:sldId id="310" r:id="rId4"/>
    <p:sldId id="296" r:id="rId5"/>
    <p:sldId id="297" r:id="rId6"/>
    <p:sldId id="312" r:id="rId7"/>
    <p:sldId id="298" r:id="rId8"/>
    <p:sldId id="301" r:id="rId9"/>
    <p:sldId id="313" r:id="rId10"/>
    <p:sldId id="314" r:id="rId11"/>
    <p:sldId id="299" r:id="rId12"/>
    <p:sldId id="300" r:id="rId13"/>
    <p:sldId id="315" r:id="rId14"/>
    <p:sldId id="316" r:id="rId15"/>
    <p:sldId id="317" r:id="rId16"/>
    <p:sldId id="318" r:id="rId17"/>
    <p:sldId id="319" r:id="rId18"/>
    <p:sldId id="320" r:id="rId19"/>
    <p:sldId id="321" r:id="rId20"/>
    <p:sldId id="293" r:id="rId21"/>
  </p:sldIdLst>
  <p:sldSz cx="12192000" cy="6858000"/>
  <p:notesSz cx="6858000" cy="9144000"/>
  <p:defaultTextStyle>
    <a:defPPr>
      <a:defRPr lang="nb-NO"/>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66CCCC"/>
    <a:srgbClr val="ECF0F1"/>
    <a:srgbClr val="B4046C"/>
    <a:srgbClr val="00D5D5"/>
    <a:srgbClr val="3232DB"/>
    <a:srgbClr val="8A9BA5"/>
    <a:srgbClr val="F2F2F2"/>
    <a:srgbClr val="616264"/>
    <a:srgbClr val="9B0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iddels stil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4133" autoAdjust="0"/>
  </p:normalViewPr>
  <p:slideViewPr>
    <p:cSldViewPr snapToGrid="0" showGuides="1">
      <p:cViewPr varScale="1">
        <p:scale>
          <a:sx n="116" d="100"/>
          <a:sy n="116" d="100"/>
        </p:scale>
        <p:origin x="606" y="108"/>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CA7AA-D067-4962-ADE6-F2FFE98F66ED}" type="datetimeFigureOut">
              <a:rPr lang="nb-NO" smtClean="0"/>
              <a:t>09.10.2017</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C0849-B779-4799-A14B-33436F9DDA46}" type="slidenum">
              <a:rPr lang="nb-NO" smtClean="0"/>
              <a:t>‹#›</a:t>
            </a:fld>
            <a:endParaRPr lang="nb-NO"/>
          </a:p>
        </p:txBody>
      </p:sp>
    </p:spTree>
    <p:extLst>
      <p:ext uri="{BB962C8B-B14F-4D97-AF65-F5344CB8AC3E}">
        <p14:creationId xmlns:p14="http://schemas.microsoft.com/office/powerpoint/2010/main" val="4030860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D27BFF-09FD-544D-AFEC-9521445E3624}" type="slidenum">
              <a:rPr kumimoji="0" lang="nb-NO"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nb-N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403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dex">
    <p:spTree>
      <p:nvGrpSpPr>
        <p:cNvPr id="1" name=""/>
        <p:cNvGrpSpPr/>
        <p:nvPr/>
      </p:nvGrpSpPr>
      <p:grpSpPr>
        <a:xfrm>
          <a:off x="0" y="0"/>
          <a:ext cx="0" cy="0"/>
          <a:chOff x="0" y="0"/>
          <a:chExt cx="0" cy="0"/>
        </a:xfrm>
      </p:grpSpPr>
      <p:sp>
        <p:nvSpPr>
          <p:cNvPr id="2" name="Tittel 1"/>
          <p:cNvSpPr>
            <a:spLocks noGrp="1"/>
          </p:cNvSpPr>
          <p:nvPr>
            <p:ph type="ctrTitle"/>
          </p:nvPr>
        </p:nvSpPr>
        <p:spPr>
          <a:xfrm>
            <a:off x="626534" y="4765427"/>
            <a:ext cx="10938933" cy="906633"/>
          </a:xfrm>
        </p:spPr>
        <p:txBody>
          <a:bodyPr>
            <a:normAutofit/>
          </a:bodyPr>
          <a:lstStyle>
            <a:lvl1pPr algn="ctr">
              <a:defRPr sz="2400"/>
            </a:lvl1pPr>
          </a:lstStyle>
          <a:p>
            <a:r>
              <a:rPr lang="nb-NO"/>
              <a:t>Klikk for å redigere tittelstil</a:t>
            </a:r>
            <a:endParaRPr lang="nb-NO" dirty="0"/>
          </a:p>
        </p:txBody>
      </p:sp>
      <p:sp>
        <p:nvSpPr>
          <p:cNvPr id="3" name="Undertittel 2"/>
          <p:cNvSpPr>
            <a:spLocks noGrp="1"/>
          </p:cNvSpPr>
          <p:nvPr>
            <p:ph type="subTitle" idx="1"/>
          </p:nvPr>
        </p:nvSpPr>
        <p:spPr>
          <a:xfrm>
            <a:off x="626534" y="5661868"/>
            <a:ext cx="10938933" cy="1196133"/>
          </a:xfrm>
        </p:spPr>
        <p:txBody>
          <a:bodyPr>
            <a:normAutofit/>
          </a:bodyPr>
          <a:lstStyle>
            <a:lvl1pPr marL="0" indent="0" algn="ctr">
              <a:buNone/>
              <a:defRPr sz="1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endParaRPr lang="nb-NO" dirty="0"/>
          </a:p>
        </p:txBody>
      </p:sp>
      <p:sp>
        <p:nvSpPr>
          <p:cNvPr id="4" name="Rektangel 3"/>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01017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om">
    <p:spTree>
      <p:nvGrpSpPr>
        <p:cNvPr id="1" name=""/>
        <p:cNvGrpSpPr/>
        <p:nvPr/>
      </p:nvGrpSpPr>
      <p:grpSpPr>
        <a:xfrm>
          <a:off x="0" y="0"/>
          <a:ext cx="0" cy="0"/>
          <a:chOff x="0" y="0"/>
          <a:chExt cx="0" cy="0"/>
        </a:xfrm>
      </p:grpSpPr>
      <p:sp>
        <p:nvSpPr>
          <p:cNvPr id="5" name="Tittel 1"/>
          <p:cNvSpPr>
            <a:spLocks noGrp="1"/>
          </p:cNvSpPr>
          <p:nvPr>
            <p:ph type="title"/>
          </p:nvPr>
        </p:nvSpPr>
        <p:spPr>
          <a:xfrm>
            <a:off x="609600" y="1075312"/>
            <a:ext cx="10972800" cy="1143000"/>
          </a:xfrm>
        </p:spPr>
        <p:txBody>
          <a:bodyPr>
            <a:normAutofit/>
          </a:bodyPr>
          <a:lstStyle>
            <a:lvl1pPr algn="l">
              <a:defRPr sz="2600"/>
            </a:lvl1pPr>
          </a:lstStyle>
          <a:p>
            <a:r>
              <a:rPr lang="nb-NO" dirty="0"/>
              <a:t>Klikk for å redigere tittelstil</a:t>
            </a:r>
          </a:p>
        </p:txBody>
      </p:sp>
      <p:sp>
        <p:nvSpPr>
          <p:cNvPr id="6"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dirty="0"/>
              <a:t>Klikk for å redigere tekststiler i malen</a:t>
            </a:r>
          </a:p>
        </p:txBody>
      </p:sp>
      <p:sp>
        <p:nvSpPr>
          <p:cNvPr id="4" name="Rektangel 3"/>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06550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Index">
    <p:spTree>
      <p:nvGrpSpPr>
        <p:cNvPr id="1" name=""/>
        <p:cNvGrpSpPr/>
        <p:nvPr/>
      </p:nvGrpSpPr>
      <p:grpSpPr>
        <a:xfrm>
          <a:off x="0" y="0"/>
          <a:ext cx="0" cy="0"/>
          <a:chOff x="0" y="0"/>
          <a:chExt cx="0" cy="0"/>
        </a:xfrm>
      </p:grpSpPr>
      <p:sp>
        <p:nvSpPr>
          <p:cNvPr id="2" name="Tittel 1"/>
          <p:cNvSpPr>
            <a:spLocks noGrp="1"/>
          </p:cNvSpPr>
          <p:nvPr>
            <p:ph type="ctrTitle"/>
          </p:nvPr>
        </p:nvSpPr>
        <p:spPr>
          <a:xfrm>
            <a:off x="626534" y="4765427"/>
            <a:ext cx="10938933" cy="906633"/>
          </a:xfrm>
        </p:spPr>
        <p:txBody>
          <a:bodyPr>
            <a:normAutofit/>
          </a:bodyPr>
          <a:lstStyle>
            <a:lvl1pPr algn="ctr">
              <a:defRPr sz="2400"/>
            </a:lvl1pPr>
          </a:lstStyle>
          <a:p>
            <a:r>
              <a:rPr lang="nb-NO"/>
              <a:t>Klikk for å redigere tittelstil</a:t>
            </a:r>
            <a:endParaRPr lang="nb-NO" dirty="0"/>
          </a:p>
        </p:txBody>
      </p:sp>
      <p:sp>
        <p:nvSpPr>
          <p:cNvPr id="3" name="Undertittel 2"/>
          <p:cNvSpPr>
            <a:spLocks noGrp="1"/>
          </p:cNvSpPr>
          <p:nvPr>
            <p:ph type="subTitle" idx="1"/>
          </p:nvPr>
        </p:nvSpPr>
        <p:spPr>
          <a:xfrm>
            <a:off x="626534" y="5661868"/>
            <a:ext cx="10938933" cy="1196133"/>
          </a:xfrm>
        </p:spPr>
        <p:txBody>
          <a:bodyPr>
            <a:normAutofit/>
          </a:bodyPr>
          <a:lstStyle>
            <a:lvl1pPr marL="0" indent="0" algn="ctr">
              <a:buNone/>
              <a:defRPr sz="1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endParaRPr lang="nb-NO" dirty="0"/>
          </a:p>
        </p:txBody>
      </p:sp>
      <p:pic>
        <p:nvPicPr>
          <p:cNvPr id="5" name="Bilde 4" descr="Signere.no cmyk.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312918"/>
            <a:ext cx="10803467" cy="5725712"/>
          </a:xfrm>
          <a:prstGeom prst="rect">
            <a:avLst/>
          </a:prstGeom>
        </p:spPr>
      </p:pic>
    </p:spTree>
    <p:extLst>
      <p:ext uri="{BB962C8B-B14F-4D97-AF65-F5344CB8AC3E}">
        <p14:creationId xmlns:p14="http://schemas.microsoft.com/office/powerpoint/2010/main" val="2310921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5" name="Tittel 1"/>
          <p:cNvSpPr>
            <a:spLocks noGrp="1"/>
          </p:cNvSpPr>
          <p:nvPr>
            <p:ph type="title"/>
          </p:nvPr>
        </p:nvSpPr>
        <p:spPr>
          <a:xfrm>
            <a:off x="609600" y="1075312"/>
            <a:ext cx="10972800" cy="1143000"/>
          </a:xfrm>
        </p:spPr>
        <p:txBody>
          <a:bodyPr>
            <a:normAutofit/>
          </a:bodyPr>
          <a:lstStyle>
            <a:lvl1pPr algn="l">
              <a:defRPr sz="2600"/>
            </a:lvl1pPr>
          </a:lstStyle>
          <a:p>
            <a:r>
              <a:rPr lang="nb-NO"/>
              <a:t>Klikk for å redigere tittelstil</a:t>
            </a:r>
            <a:endParaRPr lang="nb-NO" dirty="0"/>
          </a:p>
        </p:txBody>
      </p:sp>
      <p:sp>
        <p:nvSpPr>
          <p:cNvPr id="6"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a:t>Rediger tekststiler i malen</a:t>
            </a:r>
          </a:p>
        </p:txBody>
      </p:sp>
    </p:spTree>
    <p:extLst>
      <p:ext uri="{BB962C8B-B14F-4D97-AF65-F5344CB8AC3E}">
        <p14:creationId xmlns:p14="http://schemas.microsoft.com/office/powerpoint/2010/main" val="199462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markering1">
    <p:spTree>
      <p:nvGrpSpPr>
        <p:cNvPr id="1" name=""/>
        <p:cNvGrpSpPr/>
        <p:nvPr/>
      </p:nvGrpSpPr>
      <p:grpSpPr>
        <a:xfrm>
          <a:off x="0" y="0"/>
          <a:ext cx="0" cy="0"/>
          <a:chOff x="0" y="0"/>
          <a:chExt cx="0" cy="0"/>
        </a:xfrm>
      </p:grpSpPr>
      <p:sp>
        <p:nvSpPr>
          <p:cNvPr id="11" name="Tittel 1"/>
          <p:cNvSpPr>
            <a:spLocks noGrp="1"/>
          </p:cNvSpPr>
          <p:nvPr>
            <p:ph type="title"/>
          </p:nvPr>
        </p:nvSpPr>
        <p:spPr>
          <a:xfrm>
            <a:off x="609600" y="1075312"/>
            <a:ext cx="10972800" cy="1143000"/>
          </a:xfrm>
        </p:spPr>
        <p:txBody>
          <a:bodyPr>
            <a:normAutofit/>
          </a:bodyPr>
          <a:lstStyle>
            <a:lvl1pPr algn="l">
              <a:defRPr sz="2600"/>
            </a:lvl1pPr>
          </a:lstStyle>
          <a:p>
            <a:r>
              <a:rPr lang="nb-NO"/>
              <a:t>Klikk for å redigere tittelstil</a:t>
            </a:r>
            <a:endParaRPr lang="nb-NO" dirty="0"/>
          </a:p>
        </p:txBody>
      </p:sp>
      <p:sp>
        <p:nvSpPr>
          <p:cNvPr id="13"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a:t>Rediger tekststiler i malen</a:t>
            </a:r>
          </a:p>
        </p:txBody>
      </p:sp>
    </p:spTree>
    <p:extLst>
      <p:ext uri="{BB962C8B-B14F-4D97-AF65-F5344CB8AC3E}">
        <p14:creationId xmlns:p14="http://schemas.microsoft.com/office/powerpoint/2010/main" val="3709379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gendefinert oppsett">
    <p:spTree>
      <p:nvGrpSpPr>
        <p:cNvPr id="1" name=""/>
        <p:cNvGrpSpPr/>
        <p:nvPr/>
      </p:nvGrpSpPr>
      <p:grpSpPr>
        <a:xfrm>
          <a:off x="0" y="0"/>
          <a:ext cx="0" cy="0"/>
          <a:chOff x="0" y="0"/>
          <a:chExt cx="0" cy="0"/>
        </a:xfrm>
      </p:grpSpPr>
      <p:sp>
        <p:nvSpPr>
          <p:cNvPr id="9" name="Tittel 1"/>
          <p:cNvSpPr>
            <a:spLocks noGrp="1"/>
          </p:cNvSpPr>
          <p:nvPr>
            <p:ph type="title"/>
          </p:nvPr>
        </p:nvSpPr>
        <p:spPr>
          <a:xfrm>
            <a:off x="609600" y="1075312"/>
            <a:ext cx="10972800" cy="1143000"/>
          </a:xfrm>
        </p:spPr>
        <p:txBody>
          <a:bodyPr>
            <a:normAutofit/>
          </a:bodyPr>
          <a:lstStyle>
            <a:lvl1pPr algn="l">
              <a:defRPr sz="2600"/>
            </a:lvl1pPr>
          </a:lstStyle>
          <a:p>
            <a:r>
              <a:rPr lang="nb-NO"/>
              <a:t>Klikk for å redigere tittelstil</a:t>
            </a:r>
            <a:endParaRPr lang="nb-NO" dirty="0"/>
          </a:p>
        </p:txBody>
      </p:sp>
      <p:sp>
        <p:nvSpPr>
          <p:cNvPr id="10"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a:t>Rediger tekststiler i malen</a:t>
            </a:r>
          </a:p>
        </p:txBody>
      </p:sp>
    </p:spTree>
    <p:extLst>
      <p:ext uri="{BB962C8B-B14F-4D97-AF65-F5344CB8AC3E}">
        <p14:creationId xmlns:p14="http://schemas.microsoft.com/office/powerpoint/2010/main" val="667146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sjektinnledning">
    <p:spTree>
      <p:nvGrpSpPr>
        <p:cNvPr id="1" name=""/>
        <p:cNvGrpSpPr/>
        <p:nvPr/>
      </p:nvGrpSpPr>
      <p:grpSpPr>
        <a:xfrm>
          <a:off x="0" y="0"/>
          <a:ext cx="0" cy="0"/>
          <a:chOff x="0" y="0"/>
          <a:chExt cx="0" cy="0"/>
        </a:xfrm>
      </p:grpSpPr>
      <p:sp>
        <p:nvSpPr>
          <p:cNvPr id="7" name="Plassholder for bilde 6"/>
          <p:cNvSpPr>
            <a:spLocks noGrp="1"/>
          </p:cNvSpPr>
          <p:nvPr>
            <p:ph type="pic" sz="quarter" idx="10"/>
          </p:nvPr>
        </p:nvSpPr>
        <p:spPr>
          <a:xfrm>
            <a:off x="626533" y="1058333"/>
            <a:ext cx="10936384" cy="4785147"/>
          </a:xfrm>
        </p:spPr>
        <p:txBody>
          <a:bodyPr/>
          <a:lstStyle>
            <a:lvl1pPr marL="0" indent="0">
              <a:buFontTx/>
              <a:buNone/>
              <a:defRPr/>
            </a:lvl1pPr>
          </a:lstStyle>
          <a:p>
            <a:pPr lvl="0"/>
            <a:r>
              <a:rPr lang="nb-NO" noProof="0"/>
              <a:t>Klikk ikonet for å legge til et bilde</a:t>
            </a:r>
            <a:endParaRPr lang="nb-NO" noProof="0" dirty="0"/>
          </a:p>
        </p:txBody>
      </p:sp>
      <p:sp>
        <p:nvSpPr>
          <p:cNvPr id="3" name="Tittel 1"/>
          <p:cNvSpPr>
            <a:spLocks noGrp="1"/>
          </p:cNvSpPr>
          <p:nvPr>
            <p:ph type="title"/>
          </p:nvPr>
        </p:nvSpPr>
        <p:spPr>
          <a:xfrm>
            <a:off x="609600" y="1872747"/>
            <a:ext cx="10972800" cy="1143000"/>
          </a:xfrm>
        </p:spPr>
        <p:txBody>
          <a:bodyPr>
            <a:normAutofit/>
          </a:bodyPr>
          <a:lstStyle>
            <a:lvl1pPr algn="ctr">
              <a:defRPr sz="2600"/>
            </a:lvl1pPr>
          </a:lstStyle>
          <a:p>
            <a:r>
              <a:rPr lang="nb-NO"/>
              <a:t>Klikk for å redigere tittelstil</a:t>
            </a:r>
            <a:endParaRPr lang="nb-NO" dirty="0"/>
          </a:p>
        </p:txBody>
      </p:sp>
    </p:spTree>
    <p:extLst>
      <p:ext uri="{BB962C8B-B14F-4D97-AF65-F5344CB8AC3E}">
        <p14:creationId xmlns:p14="http://schemas.microsoft.com/office/powerpoint/2010/main" val="2005799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o kolonner med punkt">
    <p:spTree>
      <p:nvGrpSpPr>
        <p:cNvPr id="1" name=""/>
        <p:cNvGrpSpPr/>
        <p:nvPr/>
      </p:nvGrpSpPr>
      <p:grpSpPr>
        <a:xfrm>
          <a:off x="0" y="0"/>
          <a:ext cx="0" cy="0"/>
          <a:chOff x="0" y="0"/>
          <a:chExt cx="0" cy="0"/>
        </a:xfrm>
      </p:grpSpPr>
      <p:sp>
        <p:nvSpPr>
          <p:cNvPr id="2" name="Tittel 1"/>
          <p:cNvSpPr>
            <a:spLocks noGrp="1"/>
          </p:cNvSpPr>
          <p:nvPr>
            <p:ph type="title"/>
          </p:nvPr>
        </p:nvSpPr>
        <p:spPr>
          <a:xfrm>
            <a:off x="609600" y="1076880"/>
            <a:ext cx="10972800" cy="1143000"/>
          </a:xfrm>
        </p:spPr>
        <p:txBody>
          <a:bodyPr>
            <a:normAutofit/>
          </a:bodyPr>
          <a:lstStyle>
            <a:lvl1pPr>
              <a:defRPr sz="2600"/>
            </a:lvl1pPr>
          </a:lstStyle>
          <a:p>
            <a:r>
              <a:rPr lang="nb-NO"/>
              <a:t>Klikk for å redigere tittelstil</a:t>
            </a:r>
            <a:endParaRPr lang="nb-NO" dirty="0"/>
          </a:p>
        </p:txBody>
      </p:sp>
      <p:sp>
        <p:nvSpPr>
          <p:cNvPr id="3" name="Plassholder for innhold 2"/>
          <p:cNvSpPr>
            <a:spLocks noGrp="1"/>
          </p:cNvSpPr>
          <p:nvPr>
            <p:ph sz="half" idx="1"/>
          </p:nvPr>
        </p:nvSpPr>
        <p:spPr>
          <a:xfrm>
            <a:off x="609600" y="2402442"/>
            <a:ext cx="5384800" cy="3254043"/>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a:p>
            <a:pPr lvl="1"/>
            <a:r>
              <a:rPr lang="nb-NO"/>
              <a:t>Andre nivå</a:t>
            </a:r>
          </a:p>
          <a:p>
            <a:pPr lvl="2"/>
            <a:r>
              <a:rPr lang="nb-NO"/>
              <a:t>Tredje nivå</a:t>
            </a:r>
          </a:p>
        </p:txBody>
      </p:sp>
      <p:sp>
        <p:nvSpPr>
          <p:cNvPr id="4" name="Plassholder for innhold 3"/>
          <p:cNvSpPr>
            <a:spLocks noGrp="1"/>
          </p:cNvSpPr>
          <p:nvPr>
            <p:ph sz="half" idx="2"/>
          </p:nvPr>
        </p:nvSpPr>
        <p:spPr>
          <a:xfrm>
            <a:off x="6197600" y="2402442"/>
            <a:ext cx="5384800" cy="3254043"/>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a:p>
            <a:pPr lvl="1"/>
            <a:r>
              <a:rPr lang="nb-NO"/>
              <a:t>Andre nivå</a:t>
            </a:r>
          </a:p>
        </p:txBody>
      </p:sp>
    </p:spTree>
    <p:extLst>
      <p:ext uri="{BB962C8B-B14F-4D97-AF65-F5344CB8AC3E}">
        <p14:creationId xmlns:p14="http://schemas.microsoft.com/office/powerpoint/2010/main" val="1447065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olonne med bilde">
    <p:spTree>
      <p:nvGrpSpPr>
        <p:cNvPr id="1" name=""/>
        <p:cNvGrpSpPr/>
        <p:nvPr/>
      </p:nvGrpSpPr>
      <p:grpSpPr>
        <a:xfrm>
          <a:off x="0" y="0"/>
          <a:ext cx="0" cy="0"/>
          <a:chOff x="0" y="0"/>
          <a:chExt cx="0" cy="0"/>
        </a:xfrm>
      </p:grpSpPr>
      <p:sp>
        <p:nvSpPr>
          <p:cNvPr id="2" name="Tittel 1"/>
          <p:cNvSpPr>
            <a:spLocks noGrp="1"/>
          </p:cNvSpPr>
          <p:nvPr>
            <p:ph type="title"/>
          </p:nvPr>
        </p:nvSpPr>
        <p:spPr>
          <a:xfrm>
            <a:off x="609600" y="1075467"/>
            <a:ext cx="10972800" cy="1143000"/>
          </a:xfrm>
        </p:spPr>
        <p:txBody>
          <a:bodyPr>
            <a:normAutofit/>
          </a:bodyPr>
          <a:lstStyle>
            <a:lvl1pPr>
              <a:defRPr sz="2600"/>
            </a:lvl1pPr>
          </a:lstStyle>
          <a:p>
            <a:r>
              <a:rPr lang="nb-NO"/>
              <a:t>Klikk for å redigere tittelstil</a:t>
            </a:r>
            <a:endParaRPr lang="nb-NO" dirty="0"/>
          </a:p>
        </p:txBody>
      </p:sp>
      <p:sp>
        <p:nvSpPr>
          <p:cNvPr id="3" name="Plassholder for innhold 2"/>
          <p:cNvSpPr>
            <a:spLocks noGrp="1"/>
          </p:cNvSpPr>
          <p:nvPr>
            <p:ph sz="half" idx="1"/>
          </p:nvPr>
        </p:nvSpPr>
        <p:spPr>
          <a:xfrm>
            <a:off x="609600" y="2400268"/>
            <a:ext cx="5384800" cy="3254043"/>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Tx/>
              <a:buNone/>
              <a:tabLst/>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a:p>
            <a:pPr lvl="1"/>
            <a:r>
              <a:rPr lang="nb-NO"/>
              <a:t>Andre nivå</a:t>
            </a:r>
          </a:p>
          <a:p>
            <a:pPr lvl="2"/>
            <a:r>
              <a:rPr lang="nb-NO"/>
              <a:t>Tredje nivå</a:t>
            </a:r>
          </a:p>
        </p:txBody>
      </p:sp>
      <p:sp>
        <p:nvSpPr>
          <p:cNvPr id="6" name="Plassholder for bilde 5"/>
          <p:cNvSpPr>
            <a:spLocks noGrp="1"/>
          </p:cNvSpPr>
          <p:nvPr>
            <p:ph type="pic" sz="quarter" idx="10"/>
          </p:nvPr>
        </p:nvSpPr>
        <p:spPr>
          <a:xfrm>
            <a:off x="6197600" y="2400267"/>
            <a:ext cx="5384800" cy="3253417"/>
          </a:xfrm>
        </p:spPr>
        <p:txBody>
          <a:bodyPr rtlCol="0">
            <a:normAutofit/>
          </a:bodyPr>
          <a:lstStyle>
            <a:lvl1pPr marL="0" indent="0">
              <a:buFontTx/>
              <a:buNone/>
              <a:defRPr sz="1800"/>
            </a:lvl1pPr>
          </a:lstStyle>
          <a:p>
            <a:pPr lvl="0"/>
            <a:r>
              <a:rPr lang="nb-NO" noProof="0"/>
              <a:t>Klikk ikonet for å legge til et bilde</a:t>
            </a:r>
            <a:endParaRPr lang="nb-NO" noProof="0" dirty="0"/>
          </a:p>
        </p:txBody>
      </p:sp>
    </p:spTree>
    <p:extLst>
      <p:ext uri="{BB962C8B-B14F-4D97-AF65-F5344CB8AC3E}">
        <p14:creationId xmlns:p14="http://schemas.microsoft.com/office/powerpoint/2010/main" val="2529898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olonne med punkt og bilde">
    <p:spTree>
      <p:nvGrpSpPr>
        <p:cNvPr id="1" name=""/>
        <p:cNvGrpSpPr/>
        <p:nvPr/>
      </p:nvGrpSpPr>
      <p:grpSpPr>
        <a:xfrm>
          <a:off x="0" y="0"/>
          <a:ext cx="0" cy="0"/>
          <a:chOff x="0" y="0"/>
          <a:chExt cx="0" cy="0"/>
        </a:xfrm>
      </p:grpSpPr>
      <p:sp>
        <p:nvSpPr>
          <p:cNvPr id="2" name="Tittel 1"/>
          <p:cNvSpPr>
            <a:spLocks noGrp="1"/>
          </p:cNvSpPr>
          <p:nvPr>
            <p:ph type="title"/>
          </p:nvPr>
        </p:nvSpPr>
        <p:spPr>
          <a:xfrm>
            <a:off x="609600" y="1075467"/>
            <a:ext cx="10972800" cy="1143000"/>
          </a:xfrm>
        </p:spPr>
        <p:txBody>
          <a:bodyPr>
            <a:normAutofit/>
          </a:bodyPr>
          <a:lstStyle>
            <a:lvl1pPr>
              <a:defRPr sz="2600"/>
            </a:lvl1pPr>
          </a:lstStyle>
          <a:p>
            <a:r>
              <a:rPr lang="nb-NO"/>
              <a:t>Klikk for å redigere tittelstil</a:t>
            </a:r>
            <a:endParaRPr lang="nb-NO" dirty="0"/>
          </a:p>
        </p:txBody>
      </p:sp>
      <p:sp>
        <p:nvSpPr>
          <p:cNvPr id="3" name="Plassholder for innhold 2"/>
          <p:cNvSpPr>
            <a:spLocks noGrp="1"/>
          </p:cNvSpPr>
          <p:nvPr>
            <p:ph sz="half" idx="1"/>
          </p:nvPr>
        </p:nvSpPr>
        <p:spPr>
          <a:xfrm>
            <a:off x="609600" y="2400268"/>
            <a:ext cx="5384800" cy="3254043"/>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Tx/>
              <a:buNone/>
              <a:tabLst/>
              <a:defRPr sz="1800"/>
            </a:lvl1pPr>
            <a:lvl2pPr marL="457200" indent="0">
              <a:buFontTx/>
              <a:buNone/>
              <a:defRPr sz="1800"/>
            </a:lvl2pPr>
            <a:lvl3pPr marL="914400" indent="0">
              <a:buFontTx/>
              <a:buNone/>
              <a:defRPr sz="18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p:txBody>
      </p:sp>
      <p:sp>
        <p:nvSpPr>
          <p:cNvPr id="6" name="Plassholder for bilde 5"/>
          <p:cNvSpPr>
            <a:spLocks noGrp="1"/>
          </p:cNvSpPr>
          <p:nvPr>
            <p:ph type="pic" sz="quarter" idx="10"/>
          </p:nvPr>
        </p:nvSpPr>
        <p:spPr>
          <a:xfrm>
            <a:off x="6197600" y="2400267"/>
            <a:ext cx="5384800" cy="3253417"/>
          </a:xfrm>
        </p:spPr>
        <p:txBody>
          <a:bodyPr rtlCol="0">
            <a:normAutofit/>
          </a:bodyPr>
          <a:lstStyle>
            <a:lvl1pPr marL="0" indent="0">
              <a:buFontTx/>
              <a:buNone/>
              <a:defRPr sz="1800"/>
            </a:lvl1pPr>
          </a:lstStyle>
          <a:p>
            <a:pPr lvl="0"/>
            <a:r>
              <a:rPr lang="nb-NO" noProof="0"/>
              <a:t>Klikk ikonet for å legge til et bilde</a:t>
            </a:r>
            <a:endParaRPr lang="nb-NO" noProof="0" dirty="0"/>
          </a:p>
        </p:txBody>
      </p:sp>
    </p:spTree>
    <p:extLst>
      <p:ext uri="{BB962C8B-B14F-4D97-AF65-F5344CB8AC3E}">
        <p14:creationId xmlns:p14="http://schemas.microsoft.com/office/powerpoint/2010/main" val="4165826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4" name="Plassholder for dato 2"/>
          <p:cNvSpPr>
            <a:spLocks noGrp="1"/>
          </p:cNvSpPr>
          <p:nvPr>
            <p:ph type="dt" sz="half" idx="10"/>
          </p:nvPr>
        </p:nvSpPr>
        <p:spPr>
          <a:xfrm>
            <a:off x="609600" y="6356351"/>
            <a:ext cx="2844800" cy="365125"/>
          </a:xfrm>
          <a:prstGeom prst="rect">
            <a:avLst/>
          </a:prstGeom>
        </p:spPr>
        <p:txBody>
          <a:bodyPr/>
          <a:lstStyle>
            <a:lvl1pPr>
              <a:defRPr/>
            </a:lvl1pPr>
          </a:lstStyle>
          <a:p>
            <a:pPr>
              <a:defRPr/>
            </a:pPr>
            <a:fld id="{74FB4A34-D4C0-4A71-904F-1AA135835414}" type="datetimeFigureOut">
              <a:rPr lang="nb-NO" sz="2400">
                <a:solidFill>
                  <a:prstClr val="black"/>
                </a:solidFill>
              </a:rPr>
              <a:pPr>
                <a:defRPr/>
              </a:pPr>
              <a:t>09.10.2017</a:t>
            </a:fld>
            <a:endParaRPr lang="nb-NO" sz="2400" dirty="0">
              <a:solidFill>
                <a:prstClr val="black"/>
              </a:solidFill>
            </a:endParaRPr>
          </a:p>
        </p:txBody>
      </p:sp>
      <p:sp>
        <p:nvSpPr>
          <p:cNvPr id="5" name="Plassholder for bunntekst 3"/>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nb-NO" sz="2400" dirty="0">
              <a:solidFill>
                <a:prstClr val="black"/>
              </a:solidFill>
            </a:endParaRPr>
          </a:p>
        </p:txBody>
      </p:sp>
      <p:sp>
        <p:nvSpPr>
          <p:cNvPr id="6" name="Plassholder for lysbildenummer 4"/>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6F4D1B77-F4E6-46B9-90AA-E4D6816ADE31}" type="slidenum">
              <a:rPr lang="nb-NO" sz="2400">
                <a:solidFill>
                  <a:prstClr val="black"/>
                </a:solidFill>
              </a:rPr>
              <a:pPr>
                <a:defRPr/>
              </a:pPr>
              <a:t>‹#›</a:t>
            </a:fld>
            <a:endParaRPr lang="nb-NO" sz="2400" dirty="0">
              <a:solidFill>
                <a:prstClr val="black"/>
              </a:solidFill>
            </a:endParaRPr>
          </a:p>
        </p:txBody>
      </p:sp>
    </p:spTree>
    <p:extLst>
      <p:ext uri="{BB962C8B-B14F-4D97-AF65-F5344CB8AC3E}">
        <p14:creationId xmlns:p14="http://schemas.microsoft.com/office/powerpoint/2010/main" val="2344783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om">
    <p:spTree>
      <p:nvGrpSpPr>
        <p:cNvPr id="1" name=""/>
        <p:cNvGrpSpPr/>
        <p:nvPr/>
      </p:nvGrpSpPr>
      <p:grpSpPr>
        <a:xfrm>
          <a:off x="0" y="0"/>
          <a:ext cx="0" cy="0"/>
          <a:chOff x="0" y="0"/>
          <a:chExt cx="0" cy="0"/>
        </a:xfrm>
      </p:grpSpPr>
      <p:sp>
        <p:nvSpPr>
          <p:cNvPr id="5" name="Tittel 1"/>
          <p:cNvSpPr>
            <a:spLocks noGrp="1"/>
          </p:cNvSpPr>
          <p:nvPr>
            <p:ph type="title"/>
          </p:nvPr>
        </p:nvSpPr>
        <p:spPr>
          <a:xfrm>
            <a:off x="609600" y="1075312"/>
            <a:ext cx="10972800" cy="1143000"/>
          </a:xfrm>
        </p:spPr>
        <p:txBody>
          <a:bodyPr>
            <a:normAutofit/>
          </a:bodyPr>
          <a:lstStyle>
            <a:lvl1pPr algn="l">
              <a:defRPr sz="2600"/>
            </a:lvl1pPr>
          </a:lstStyle>
          <a:p>
            <a:r>
              <a:rPr lang="nb-NO"/>
              <a:t>Klikk for å redigere tittelstil</a:t>
            </a:r>
            <a:endParaRPr lang="nb-NO" dirty="0"/>
          </a:p>
        </p:txBody>
      </p:sp>
      <p:sp>
        <p:nvSpPr>
          <p:cNvPr id="6"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a:t>Rediger tekststiler i malen</a:t>
            </a:r>
          </a:p>
        </p:txBody>
      </p:sp>
      <p:sp>
        <p:nvSpPr>
          <p:cNvPr id="4" name="Rektangel 3"/>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500755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lysbilde">
    <p:bg>
      <p:bgPr>
        <a:gradFill flip="none" rotWithShape="1">
          <a:gsLst>
            <a:gs pos="40000">
              <a:srgbClr val="3333CC"/>
            </a:gs>
            <a:gs pos="80000">
              <a:srgbClr val="66CCCC"/>
            </a:gs>
          </a:gsLst>
          <a:lin ang="7500000" scaled="0"/>
          <a:tileRect/>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FFFFFF"/>
                </a:solidFill>
              </a:defRPr>
            </a:lvl1pPr>
          </a:lstStyle>
          <a:p>
            <a:fld id="{8ACDB3CC-F982-40F9-8DD6-BCC9AFBF44BD}" type="datetime1">
              <a:rPr lang="en-US" smtClean="0"/>
              <a:pPr/>
              <a:t>10/9/2017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F88E988-FB04-AB4E-BE5A-59F242AF7F7A}" type="slidenum">
              <a:rPr lang="en-US" smtClean="0"/>
              <a:pPr/>
              <a:t>‹#›</a:t>
            </a:fld>
            <a:endParaRPr lang="en-US" dirty="0"/>
          </a:p>
        </p:txBody>
      </p:sp>
      <p:pic>
        <p:nvPicPr>
          <p:cNvPr id="2" name="Bilde 1" descr="idfy-rgb-negativ.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3734" y="1407663"/>
            <a:ext cx="7184533" cy="4039328"/>
          </a:xfrm>
          <a:prstGeom prst="rect">
            <a:avLst/>
          </a:prstGeom>
        </p:spPr>
      </p:pic>
    </p:spTree>
    <p:extLst>
      <p:ext uri="{BB962C8B-B14F-4D97-AF65-F5344CB8AC3E}">
        <p14:creationId xmlns:p14="http://schemas.microsoft.com/office/powerpoint/2010/main" val="1538277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or tittel + undertittel">
    <p:bg>
      <p:bgPr>
        <a:gradFill flip="none" rotWithShape="1">
          <a:gsLst>
            <a:gs pos="40000">
              <a:srgbClr val="3333CC"/>
            </a:gs>
            <a:gs pos="80000">
              <a:srgbClr val="66CCCC"/>
            </a:gs>
          </a:gsLst>
          <a:lin ang="75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7269" y="986610"/>
            <a:ext cx="10580332" cy="1470025"/>
          </a:xfrm>
        </p:spPr>
        <p:txBody>
          <a:bodyPr lIns="0" tIns="0" rIns="0" bIns="0">
            <a:noAutofit/>
          </a:bodyPr>
          <a:lstStyle>
            <a:lvl1pPr algn="l">
              <a:defRPr sz="8000">
                <a:solidFill>
                  <a:schemeClr val="bg1"/>
                </a:solidFill>
              </a:defRPr>
            </a:lvl1pPr>
          </a:lstStyle>
          <a:p>
            <a:r>
              <a:rPr lang="nb-NO" dirty="0"/>
              <a:t>Klikk for å redigere tittelstil</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ACDB3CC-F982-40F9-8DD6-BCC9AFBF44BD}" type="datetime1">
              <a:rPr lang="en-US" smtClean="0"/>
              <a:pPr/>
              <a:t>10/9/2017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F88E988-FB04-AB4E-BE5A-59F242AF7F7A}" type="slidenum">
              <a:rPr lang="en-US" smtClean="0"/>
              <a:pPr/>
              <a:t>‹#›</a:t>
            </a:fld>
            <a:endParaRPr lang="en-US"/>
          </a:p>
        </p:txBody>
      </p:sp>
      <p:sp>
        <p:nvSpPr>
          <p:cNvPr id="7" name="Subtitle 2"/>
          <p:cNvSpPr>
            <a:spLocks noGrp="1"/>
          </p:cNvSpPr>
          <p:nvPr>
            <p:ph type="subTitle" idx="1"/>
          </p:nvPr>
        </p:nvSpPr>
        <p:spPr>
          <a:xfrm>
            <a:off x="697269" y="3886200"/>
            <a:ext cx="8751532" cy="1752600"/>
          </a:xfrm>
        </p:spPr>
        <p:txBody>
          <a:bodyPr lIns="0" tIns="0" rIns="0" bIns="0"/>
          <a:lstStyle>
            <a:lvl1pPr marL="0" indent="0" algn="l">
              <a:buNone/>
              <a:defRPr b="0" i="0">
                <a:solidFill>
                  <a:schemeClr val="bg1"/>
                </a:solidFill>
                <a:latin typeface="Open Sans"/>
                <a:cs typeface="Open San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b-NO" dirty="0"/>
              <a:t>Klikk for å redigere undertittelstil i malen</a:t>
            </a:r>
            <a:endParaRPr lang="en-US" dirty="0"/>
          </a:p>
        </p:txBody>
      </p:sp>
    </p:spTree>
    <p:extLst>
      <p:ext uri="{BB962C8B-B14F-4D97-AF65-F5344CB8AC3E}">
        <p14:creationId xmlns:p14="http://schemas.microsoft.com/office/powerpoint/2010/main" val="1367270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tor tittel + undertittel">
    <p:spTree>
      <p:nvGrpSpPr>
        <p:cNvPr id="1" name=""/>
        <p:cNvGrpSpPr/>
        <p:nvPr/>
      </p:nvGrpSpPr>
      <p:grpSpPr>
        <a:xfrm>
          <a:off x="0" y="0"/>
          <a:ext cx="0" cy="0"/>
          <a:chOff x="0" y="0"/>
          <a:chExt cx="0" cy="0"/>
        </a:xfrm>
      </p:grpSpPr>
      <p:sp>
        <p:nvSpPr>
          <p:cNvPr id="2" name="Title 1"/>
          <p:cNvSpPr>
            <a:spLocks noGrp="1"/>
          </p:cNvSpPr>
          <p:nvPr>
            <p:ph type="ctrTitle"/>
          </p:nvPr>
        </p:nvSpPr>
        <p:spPr>
          <a:xfrm>
            <a:off x="697269" y="986610"/>
            <a:ext cx="10580332" cy="1470025"/>
          </a:xfrm>
        </p:spPr>
        <p:txBody>
          <a:bodyPr lIns="0" tIns="0" rIns="0" bIns="0">
            <a:noAutofit/>
          </a:bodyPr>
          <a:lstStyle>
            <a:lvl1pPr algn="l">
              <a:defRPr sz="8000">
                <a:solidFill>
                  <a:srgbClr val="808080"/>
                </a:solidFill>
              </a:defRPr>
            </a:lvl1pPr>
          </a:lstStyle>
          <a:p>
            <a:r>
              <a:rPr lang="nb-NO"/>
              <a:t>Klikk for å redigere tittelstil</a:t>
            </a:r>
            <a:endParaRPr lang="en-US" dirty="0"/>
          </a:p>
        </p:txBody>
      </p:sp>
      <p:sp>
        <p:nvSpPr>
          <p:cNvPr id="3" name="Subtitle 2"/>
          <p:cNvSpPr>
            <a:spLocks noGrp="1"/>
          </p:cNvSpPr>
          <p:nvPr>
            <p:ph type="subTitle" idx="1"/>
          </p:nvPr>
        </p:nvSpPr>
        <p:spPr>
          <a:xfrm>
            <a:off x="697269" y="3886200"/>
            <a:ext cx="8751532" cy="1752600"/>
          </a:xfrm>
        </p:spPr>
        <p:txBody>
          <a:bodyPr lIns="0" tIns="0" rIns="0" bIns="0"/>
          <a:lstStyle>
            <a:lvl1pPr marL="0" indent="0" algn="l">
              <a:buNone/>
              <a:defRPr b="0" i="0">
                <a:solidFill>
                  <a:srgbClr val="808080"/>
                </a:solidFill>
                <a:latin typeface="Open Sans"/>
                <a:cs typeface="Open San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b-NO" dirty="0"/>
              <a:t>Klikk for å redigere undertittelstil i malen</a:t>
            </a:r>
            <a:endParaRPr lang="en-US" dirty="0"/>
          </a:p>
        </p:txBody>
      </p:sp>
      <p:sp>
        <p:nvSpPr>
          <p:cNvPr id="4" name="Date Placeholder 3"/>
          <p:cNvSpPr>
            <a:spLocks noGrp="1"/>
          </p:cNvSpPr>
          <p:nvPr>
            <p:ph type="dt" sz="half" idx="10"/>
          </p:nvPr>
        </p:nvSpPr>
        <p:spPr/>
        <p:txBody>
          <a:bodyPr/>
          <a:lstStyle>
            <a:lvl1pPr>
              <a:defRPr b="0" i="0">
                <a:latin typeface="Open Sans"/>
                <a:cs typeface="Open Sans"/>
              </a:defRPr>
            </a:lvl1pPr>
          </a:lstStyle>
          <a:p>
            <a:fld id="{8ACDB3CC-F982-40F9-8DD6-BCC9AFBF44BD}" type="datetime1">
              <a:rPr lang="en-US" smtClean="0"/>
              <a:pPr/>
              <a:t>10/9/2017</a:t>
            </a:fld>
            <a:endParaRPr lang="en-US" dirty="0"/>
          </a:p>
        </p:txBody>
      </p:sp>
      <p:sp>
        <p:nvSpPr>
          <p:cNvPr id="5" name="Footer Placeholder 4"/>
          <p:cNvSpPr>
            <a:spLocks noGrp="1"/>
          </p:cNvSpPr>
          <p:nvPr>
            <p:ph type="ftr" sz="quarter" idx="11"/>
          </p:nvPr>
        </p:nvSpPr>
        <p:spPr/>
        <p:txBody>
          <a:bodyPr/>
          <a:lstStyle>
            <a:lvl1pPr>
              <a:defRPr b="0" i="0">
                <a:latin typeface="Open Sans"/>
                <a:cs typeface="Open Sans"/>
              </a:defRPr>
            </a:lvl1pPr>
          </a:lstStyle>
          <a:p>
            <a:endParaRPr lang="en-US" dirty="0"/>
          </a:p>
        </p:txBody>
      </p:sp>
      <p:sp>
        <p:nvSpPr>
          <p:cNvPr id="6" name="Slide Number Placeholder 5"/>
          <p:cNvSpPr>
            <a:spLocks noGrp="1"/>
          </p:cNvSpPr>
          <p:nvPr>
            <p:ph type="sldNum" sz="quarter" idx="12"/>
          </p:nvPr>
        </p:nvSpPr>
        <p:spPr/>
        <p:txBody>
          <a:bodyPr/>
          <a:lstStyle>
            <a:lvl1pPr>
              <a:defRPr>
                <a:latin typeface="Open Sans"/>
                <a:cs typeface="Open Sans"/>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477958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tel -undertittel - innhold">
    <p:spTree>
      <p:nvGrpSpPr>
        <p:cNvPr id="1" name=""/>
        <p:cNvGrpSpPr/>
        <p:nvPr/>
      </p:nvGrpSpPr>
      <p:grpSpPr>
        <a:xfrm>
          <a:off x="0" y="0"/>
          <a:ext cx="0" cy="0"/>
          <a:chOff x="0" y="0"/>
          <a:chExt cx="0" cy="0"/>
        </a:xfrm>
      </p:grpSpPr>
      <p:sp>
        <p:nvSpPr>
          <p:cNvPr id="7" name="Knip ett hjørne i rektangel 6"/>
          <p:cNvSpPr/>
          <p:nvPr userDrawn="1"/>
        </p:nvSpPr>
        <p:spPr>
          <a:xfrm rot="10800000">
            <a:off x="0" y="1"/>
            <a:ext cx="12192000" cy="6181172"/>
          </a:xfrm>
          <a:prstGeom prst="snip1Rect">
            <a:avLst/>
          </a:prstGeom>
          <a:gradFill>
            <a:gsLst>
              <a:gs pos="20000">
                <a:srgbClr val="66CCCC"/>
              </a:gs>
              <a:gs pos="80000">
                <a:srgbClr val="3333CC"/>
              </a:gs>
            </a:gsLst>
            <a:lin ang="75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Title 1"/>
          <p:cNvSpPr>
            <a:spLocks noGrp="1"/>
          </p:cNvSpPr>
          <p:nvPr>
            <p:ph type="title" hasCustomPrompt="1"/>
          </p:nvPr>
        </p:nvSpPr>
        <p:spPr>
          <a:xfrm>
            <a:off x="609600" y="274640"/>
            <a:ext cx="10972800" cy="703297"/>
          </a:xfrm>
        </p:spPr>
        <p:txBody>
          <a:bodyPr lIns="0" tIns="0" rIns="0" bIns="0" anchor="t" anchorCtr="0"/>
          <a:lstStyle>
            <a:lvl1pPr>
              <a:defRPr>
                <a:solidFill>
                  <a:srgbClr val="FFFFFF"/>
                </a:solidFill>
              </a:defRPr>
            </a:lvl1pPr>
          </a:lstStyle>
          <a:p>
            <a:r>
              <a:rPr lang="en-US" dirty="0"/>
              <a:t>Click to edit Master title style</a:t>
            </a:r>
          </a:p>
        </p:txBody>
      </p:sp>
      <p:sp>
        <p:nvSpPr>
          <p:cNvPr id="3" name="Content Placeholder 2"/>
          <p:cNvSpPr>
            <a:spLocks noGrp="1"/>
          </p:cNvSpPr>
          <p:nvPr>
            <p:ph idx="1" hasCustomPrompt="1"/>
          </p:nvPr>
        </p:nvSpPr>
        <p:spPr/>
        <p:txBody>
          <a:bodyPr lIns="0" tIns="0" rIns="0" bIns="0"/>
          <a:lstStyle>
            <a:lvl1pPr marL="457189" indent="-457189" algn="l">
              <a:buClr>
                <a:srgbClr val="4C4C4C"/>
              </a:buClr>
              <a:buFont typeface="Arial"/>
              <a:buChar char="•"/>
              <a:defRPr>
                <a:solidFill>
                  <a:srgbClr val="FFFFFF"/>
                </a:solidFill>
              </a:defRPr>
            </a:lvl1pPr>
            <a:lvl2pPr marL="990575" indent="-380990" algn="l">
              <a:buClr>
                <a:srgbClr val="4C4C4C"/>
              </a:buClr>
              <a:buFont typeface="Arial"/>
              <a:buChar char="•"/>
              <a:defRPr/>
            </a:lvl2pPr>
            <a:lvl3pPr marL="1523962" indent="-304792" algn="l">
              <a:buClr>
                <a:srgbClr val="4C4C4C"/>
              </a:buClr>
              <a:buFont typeface="Arial"/>
              <a:buChar char="•"/>
              <a:defRPr/>
            </a:lvl3pPr>
            <a:lvl4pPr marL="2133547" indent="-304792" algn="l">
              <a:buClr>
                <a:srgbClr val="4C4C4C"/>
              </a:buClr>
              <a:buFont typeface="Arial"/>
              <a:buChar char="•"/>
              <a:defRPr/>
            </a:lvl4pPr>
            <a:lvl5pPr marL="2743131" indent="-304792" algn="l">
              <a:buClr>
                <a:srgbClr val="4C4C4C"/>
              </a:buClr>
              <a:buFont typeface="Arial"/>
              <a:buChar char="•"/>
              <a:defRPr/>
            </a:lvl5pPr>
          </a:lstStyle>
          <a:p>
            <a:pPr lvl="0"/>
            <a:r>
              <a:rPr lang="en-US" dirty="0"/>
              <a:t>Click to edit Master text styles</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FFFFFF"/>
                </a:solidFill>
                <a:latin typeface="Circular Std Book"/>
                <a:cs typeface="Circular Std Book"/>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dirty="0"/>
              <a:t>Klikk for å redigere tekststiler i malen</a:t>
            </a:r>
          </a:p>
        </p:txBody>
      </p:sp>
    </p:spTree>
    <p:extLst>
      <p:ext uri="{BB962C8B-B14F-4D97-AF65-F5344CB8AC3E}">
        <p14:creationId xmlns:p14="http://schemas.microsoft.com/office/powerpoint/2010/main" val="3741436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tel -undertittel - innho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0"/>
            <a:ext cx="10972800" cy="703297"/>
          </a:xfrm>
        </p:spPr>
        <p:txBody>
          <a:bodyPr lIns="0" tIns="0" rIns="0" bIns="0" anchor="t" anchorCtr="0"/>
          <a:lstStyle/>
          <a:p>
            <a:r>
              <a:rPr lang="en-US" dirty="0"/>
              <a:t>Click to edit Master title style</a:t>
            </a:r>
          </a:p>
        </p:txBody>
      </p:sp>
      <p:sp>
        <p:nvSpPr>
          <p:cNvPr id="3" name="Content Placeholder 2"/>
          <p:cNvSpPr>
            <a:spLocks noGrp="1"/>
          </p:cNvSpPr>
          <p:nvPr>
            <p:ph idx="1" hasCustomPrompt="1"/>
          </p:nvPr>
        </p:nvSpPr>
        <p:spPr/>
        <p:txBody>
          <a:bodyPr lIns="0" tIns="0" rIns="0" bIns="0"/>
          <a:lstStyle>
            <a:lvl1pPr marL="457189" indent="-457189" algn="l">
              <a:buClr>
                <a:srgbClr val="4C4C4C"/>
              </a:buClr>
              <a:buFont typeface="Arial"/>
              <a:buChar char="•"/>
              <a:defRPr>
                <a:solidFill>
                  <a:srgbClr val="808080"/>
                </a:solidFill>
              </a:defRPr>
            </a:lvl1pPr>
            <a:lvl2pPr marL="990575" indent="-380990" algn="l">
              <a:buClr>
                <a:srgbClr val="4C4C4C"/>
              </a:buClr>
              <a:buFont typeface="Arial"/>
              <a:buChar char="•"/>
              <a:defRPr/>
            </a:lvl2pPr>
            <a:lvl3pPr marL="1523962" indent="-304792" algn="l">
              <a:buClr>
                <a:srgbClr val="4C4C4C"/>
              </a:buClr>
              <a:buFont typeface="Arial"/>
              <a:buChar char="•"/>
              <a:defRPr/>
            </a:lvl3pPr>
            <a:lvl4pPr marL="2133547" indent="-304792" algn="l">
              <a:buClr>
                <a:srgbClr val="4C4C4C"/>
              </a:buClr>
              <a:buFont typeface="Arial"/>
              <a:buChar char="•"/>
              <a:defRPr/>
            </a:lvl4pPr>
            <a:lvl5pPr marL="2743131" indent="-304792" algn="l">
              <a:buClr>
                <a:srgbClr val="4C4C4C"/>
              </a:buClr>
              <a:buFont typeface="Arial"/>
              <a:buChar char="•"/>
              <a:defRPr/>
            </a:lvl5pPr>
          </a:lstStyle>
          <a:p>
            <a:pPr lvl="0"/>
            <a:r>
              <a:rPr lang="en-US" dirty="0"/>
              <a:t>Click to edit Master text styles</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808080"/>
                </a:solidFill>
                <a:latin typeface="Circular Std Book"/>
                <a:cs typeface="Circular Std Book"/>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a:t>Klikk for å redigere tekststiler i malen</a:t>
            </a:r>
          </a:p>
        </p:txBody>
      </p:sp>
    </p:spTree>
    <p:extLst>
      <p:ext uri="{BB962C8B-B14F-4D97-AF65-F5344CB8AC3E}">
        <p14:creationId xmlns:p14="http://schemas.microsoft.com/office/powerpoint/2010/main" val="2622364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tel - undertittel - bilde">
    <p:spTree>
      <p:nvGrpSpPr>
        <p:cNvPr id="1" name=""/>
        <p:cNvGrpSpPr/>
        <p:nvPr/>
      </p:nvGrpSpPr>
      <p:grpSpPr>
        <a:xfrm>
          <a:off x="0" y="0"/>
          <a:ext cx="0" cy="0"/>
          <a:chOff x="0" y="0"/>
          <a:chExt cx="0" cy="0"/>
        </a:xfrm>
      </p:grpSpPr>
      <p:sp>
        <p:nvSpPr>
          <p:cNvPr id="8" name="Knip ett hjørne i rektangel 7"/>
          <p:cNvSpPr/>
          <p:nvPr userDrawn="1"/>
        </p:nvSpPr>
        <p:spPr>
          <a:xfrm rot="10800000">
            <a:off x="0" y="1"/>
            <a:ext cx="12192000" cy="6181172"/>
          </a:xfrm>
          <a:prstGeom prst="snip1Rect">
            <a:avLst/>
          </a:prstGeom>
          <a:gradFill>
            <a:gsLst>
              <a:gs pos="20000">
                <a:srgbClr val="66CCCC"/>
              </a:gs>
              <a:gs pos="80000">
                <a:srgbClr val="3333CC"/>
              </a:gs>
            </a:gsLst>
            <a:lin ang="75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Title 1"/>
          <p:cNvSpPr>
            <a:spLocks noGrp="1"/>
          </p:cNvSpPr>
          <p:nvPr>
            <p:ph type="title" hasCustomPrompt="1"/>
          </p:nvPr>
        </p:nvSpPr>
        <p:spPr>
          <a:xfrm>
            <a:off x="609600" y="274640"/>
            <a:ext cx="10972800" cy="703297"/>
          </a:xfrm>
        </p:spPr>
        <p:txBody>
          <a:bodyPr lIns="0" tIns="0" rIns="0" bIns="0" anchor="t" anchorCtr="0"/>
          <a:lstStyle>
            <a:lvl1pPr>
              <a:defRPr>
                <a:solidFill>
                  <a:srgbClr val="FFFFF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FFFFFF"/>
                </a:solidFill>
                <a:latin typeface="Circular Std Book"/>
                <a:cs typeface="Circular Std Book"/>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dirty="0"/>
              <a:t>Klikk for å redigere tekststiler i malen</a:t>
            </a:r>
          </a:p>
        </p:txBody>
      </p:sp>
      <p:sp>
        <p:nvSpPr>
          <p:cNvPr id="12" name="Plassholder for bilde 7"/>
          <p:cNvSpPr>
            <a:spLocks noGrp="1"/>
          </p:cNvSpPr>
          <p:nvPr>
            <p:ph type="pic" sz="quarter" idx="14"/>
          </p:nvPr>
        </p:nvSpPr>
        <p:spPr>
          <a:xfrm>
            <a:off x="609600" y="2019301"/>
            <a:ext cx="10972800" cy="3984139"/>
          </a:xfrm>
        </p:spPr>
        <p:txBody>
          <a:bodyPr/>
          <a:lstStyle>
            <a:lvl1pPr>
              <a:defRPr b="0" i="0">
                <a:solidFill>
                  <a:srgbClr val="FFFFFF"/>
                </a:solidFill>
                <a:latin typeface="Sentinel Book"/>
                <a:cs typeface="Sentinel Book"/>
              </a:defRPr>
            </a:lvl1pPr>
          </a:lstStyle>
          <a:p>
            <a:r>
              <a:rPr lang="nb-NO" dirty="0"/>
              <a:t>Dra bildet til plassholderen eller klikk ikonet for å legge til</a:t>
            </a:r>
          </a:p>
        </p:txBody>
      </p:sp>
    </p:spTree>
    <p:extLst>
      <p:ext uri="{BB962C8B-B14F-4D97-AF65-F5344CB8AC3E}">
        <p14:creationId xmlns:p14="http://schemas.microsoft.com/office/powerpoint/2010/main" val="3145278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tel - undertittel - bil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0"/>
            <a:ext cx="10972800" cy="703297"/>
          </a:xfrm>
        </p:spPr>
        <p:txBody>
          <a:bodyPr lIns="0" tIns="0" rIns="0" bIns="0" anchor="t" anchorCtr="0"/>
          <a:lstStyle/>
          <a:p>
            <a:r>
              <a:rPr lang="en-US" dirty="0"/>
              <a:t>Click to edit Master title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808080"/>
                </a:solidFill>
                <a:latin typeface="Circular Std Book"/>
                <a:cs typeface="Circular Std Book"/>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a:t>Klikk for å redigere tekststiler i malen</a:t>
            </a:r>
          </a:p>
        </p:txBody>
      </p:sp>
      <p:sp>
        <p:nvSpPr>
          <p:cNvPr id="12" name="Plassholder for bilde 7"/>
          <p:cNvSpPr>
            <a:spLocks noGrp="1"/>
          </p:cNvSpPr>
          <p:nvPr>
            <p:ph type="pic" sz="quarter" idx="14"/>
          </p:nvPr>
        </p:nvSpPr>
        <p:spPr>
          <a:xfrm>
            <a:off x="609600" y="2019301"/>
            <a:ext cx="10972800" cy="3984139"/>
          </a:xfrm>
        </p:spPr>
        <p:txBody>
          <a:bodyPr/>
          <a:lstStyle>
            <a:lvl1pPr>
              <a:defRPr b="0" i="0">
                <a:latin typeface="Sentinel Book"/>
                <a:cs typeface="Sentinel Book"/>
              </a:defRPr>
            </a:lvl1pPr>
          </a:lstStyle>
          <a:p>
            <a:r>
              <a:rPr lang="nb-NO"/>
              <a:t>Dra bildet til plassholderen eller klikk ikonet for å legge til</a:t>
            </a:r>
            <a:endParaRPr lang="nb-NO" dirty="0"/>
          </a:p>
        </p:txBody>
      </p:sp>
    </p:spTree>
    <p:extLst>
      <p:ext uri="{BB962C8B-B14F-4D97-AF65-F5344CB8AC3E}">
        <p14:creationId xmlns:p14="http://schemas.microsoft.com/office/powerpoint/2010/main" val="111767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tatlysbilde">
    <p:spTree>
      <p:nvGrpSpPr>
        <p:cNvPr id="1" name=""/>
        <p:cNvGrpSpPr/>
        <p:nvPr/>
      </p:nvGrpSpPr>
      <p:grpSpPr>
        <a:xfrm>
          <a:off x="0" y="0"/>
          <a:ext cx="0" cy="0"/>
          <a:chOff x="0" y="0"/>
          <a:chExt cx="0" cy="0"/>
        </a:xfrm>
      </p:grpSpPr>
      <p:sp>
        <p:nvSpPr>
          <p:cNvPr id="7" name="Rettvinklet trekant 6"/>
          <p:cNvSpPr/>
          <p:nvPr userDrawn="1"/>
        </p:nvSpPr>
        <p:spPr>
          <a:xfrm>
            <a:off x="-9811" y="0"/>
            <a:ext cx="8413640" cy="6166512"/>
          </a:xfrm>
          <a:custGeom>
            <a:avLst/>
            <a:gdLst>
              <a:gd name="connsiteX0" fmla="*/ 0 w 4499812"/>
              <a:gd name="connsiteY0" fmla="*/ 4499812 h 4499812"/>
              <a:gd name="connsiteX1" fmla="*/ 0 w 4499812"/>
              <a:gd name="connsiteY1" fmla="*/ 0 h 4499812"/>
              <a:gd name="connsiteX2" fmla="*/ 4499812 w 4499812"/>
              <a:gd name="connsiteY2" fmla="*/ 4499812 h 4499812"/>
              <a:gd name="connsiteX3" fmla="*/ 0 w 4499812"/>
              <a:gd name="connsiteY3" fmla="*/ 4499812 h 4499812"/>
              <a:gd name="connsiteX0" fmla="*/ 5227 w 4505039"/>
              <a:gd name="connsiteY0" fmla="*/ 4499812 h 4499812"/>
              <a:gd name="connsiteX1" fmla="*/ 0 w 4505039"/>
              <a:gd name="connsiteY1" fmla="*/ 287456 h 4499812"/>
              <a:gd name="connsiteX2" fmla="*/ 5227 w 4505039"/>
              <a:gd name="connsiteY2" fmla="*/ 0 h 4499812"/>
              <a:gd name="connsiteX3" fmla="*/ 4505039 w 4505039"/>
              <a:gd name="connsiteY3" fmla="*/ 4499812 h 4499812"/>
              <a:gd name="connsiteX4" fmla="*/ 5227 w 4505039"/>
              <a:gd name="connsiteY4" fmla="*/ 4499812 h 4499812"/>
              <a:gd name="connsiteX0" fmla="*/ 1729894 w 6229706"/>
              <a:gd name="connsiteY0" fmla="*/ 4522862 h 4522862"/>
              <a:gd name="connsiteX1" fmla="*/ 0 w 6229706"/>
              <a:gd name="connsiteY1" fmla="*/ 28276 h 4522862"/>
              <a:gd name="connsiteX2" fmla="*/ 1729894 w 6229706"/>
              <a:gd name="connsiteY2" fmla="*/ 23050 h 4522862"/>
              <a:gd name="connsiteX3" fmla="*/ 6229706 w 6229706"/>
              <a:gd name="connsiteY3" fmla="*/ 4522862 h 4522862"/>
              <a:gd name="connsiteX4" fmla="*/ 1729894 w 6229706"/>
              <a:gd name="connsiteY4" fmla="*/ 4522862 h 4522862"/>
              <a:gd name="connsiteX0" fmla="*/ 0 w 4499812"/>
              <a:gd name="connsiteY0" fmla="*/ 4499812 h 4499812"/>
              <a:gd name="connsiteX1" fmla="*/ 0 w 4499812"/>
              <a:gd name="connsiteY1" fmla="*/ 0 h 4499812"/>
              <a:gd name="connsiteX2" fmla="*/ 4499812 w 4499812"/>
              <a:gd name="connsiteY2" fmla="*/ 4499812 h 4499812"/>
              <a:gd name="connsiteX3" fmla="*/ 0 w 4499812"/>
              <a:gd name="connsiteY3" fmla="*/ 4499812 h 4499812"/>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635379"/>
              <a:gd name="connsiteX1" fmla="*/ 410922 w 5276572"/>
              <a:gd name="connsiteY1" fmla="*/ 1141194 h 5635379"/>
              <a:gd name="connsiteX2" fmla="*/ 776760 w 5276572"/>
              <a:gd name="connsiteY2" fmla="*/ 728303 h 5635379"/>
              <a:gd name="connsiteX3" fmla="*/ 5276572 w 5276572"/>
              <a:gd name="connsiteY3" fmla="*/ 5228115 h 5635379"/>
              <a:gd name="connsiteX4" fmla="*/ 776760 w 5276572"/>
              <a:gd name="connsiteY4" fmla="*/ 5228115 h 5635379"/>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184 w 6240342"/>
              <a:gd name="connsiteY0" fmla="*/ 5255306 h 5255306"/>
              <a:gd name="connsiteX1" fmla="*/ 1374692 w 6240342"/>
              <a:gd name="connsiteY1" fmla="*/ 1142253 h 5255306"/>
              <a:gd name="connsiteX2" fmla="*/ 1740530 w 6240342"/>
              <a:gd name="connsiteY2" fmla="*/ 729362 h 5255306"/>
              <a:gd name="connsiteX3" fmla="*/ 6240342 w 6240342"/>
              <a:gd name="connsiteY3" fmla="*/ 5229174 h 5255306"/>
              <a:gd name="connsiteX4" fmla="*/ 184 w 6240342"/>
              <a:gd name="connsiteY4" fmla="*/ 5255306 h 525530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4856549 h 4856549"/>
              <a:gd name="connsiteX1" fmla="*/ 132672 w 6372829"/>
              <a:gd name="connsiteY1" fmla="*/ 335831 h 4856549"/>
              <a:gd name="connsiteX2" fmla="*/ 1873017 w 6372829"/>
              <a:gd name="connsiteY2" fmla="*/ 330605 h 4856549"/>
              <a:gd name="connsiteX3" fmla="*/ 6372829 w 6372829"/>
              <a:gd name="connsiteY3" fmla="*/ 4830417 h 4856549"/>
              <a:gd name="connsiteX4" fmla="*/ 132671 w 6372829"/>
              <a:gd name="connsiteY4" fmla="*/ 4856549 h 4856549"/>
              <a:gd name="connsiteX0" fmla="*/ 7356 w 6247514"/>
              <a:gd name="connsiteY0" fmla="*/ 4856549 h 4856549"/>
              <a:gd name="connsiteX1" fmla="*/ 7357 w 6247514"/>
              <a:gd name="connsiteY1" fmla="*/ 335831 h 4856549"/>
              <a:gd name="connsiteX2" fmla="*/ 1747702 w 6247514"/>
              <a:gd name="connsiteY2" fmla="*/ 330605 h 4856549"/>
              <a:gd name="connsiteX3" fmla="*/ 6247514 w 6247514"/>
              <a:gd name="connsiteY3" fmla="*/ 4830417 h 4856549"/>
              <a:gd name="connsiteX4" fmla="*/ 7356 w 6247514"/>
              <a:gd name="connsiteY4" fmla="*/ 4856549 h 4856549"/>
              <a:gd name="connsiteX0" fmla="*/ 7356 w 6247514"/>
              <a:gd name="connsiteY0" fmla="*/ 4525944 h 4525944"/>
              <a:gd name="connsiteX1" fmla="*/ 7357 w 6247514"/>
              <a:gd name="connsiteY1" fmla="*/ 5226 h 4525944"/>
              <a:gd name="connsiteX2" fmla="*/ 1747702 w 6247514"/>
              <a:gd name="connsiteY2" fmla="*/ 0 h 4525944"/>
              <a:gd name="connsiteX3" fmla="*/ 6247514 w 6247514"/>
              <a:gd name="connsiteY3" fmla="*/ 4499812 h 4525944"/>
              <a:gd name="connsiteX4" fmla="*/ 7356 w 6247514"/>
              <a:gd name="connsiteY4" fmla="*/ 4525944 h 4525944"/>
              <a:gd name="connsiteX0" fmla="*/ 7356 w 6247514"/>
              <a:gd name="connsiteY0" fmla="*/ 4525944 h 4525944"/>
              <a:gd name="connsiteX1" fmla="*/ 7357 w 6247514"/>
              <a:gd name="connsiteY1" fmla="*/ 0 h 4525944"/>
              <a:gd name="connsiteX2" fmla="*/ 1747702 w 6247514"/>
              <a:gd name="connsiteY2" fmla="*/ 0 h 4525944"/>
              <a:gd name="connsiteX3" fmla="*/ 6247514 w 6247514"/>
              <a:gd name="connsiteY3" fmla="*/ 4499812 h 4525944"/>
              <a:gd name="connsiteX4" fmla="*/ 7356 w 6247514"/>
              <a:gd name="connsiteY4" fmla="*/ 4525944 h 4525944"/>
              <a:gd name="connsiteX0" fmla="*/ 7356 w 6315456"/>
              <a:gd name="connsiteY0" fmla="*/ 4525944 h 4525944"/>
              <a:gd name="connsiteX1" fmla="*/ 7357 w 6315456"/>
              <a:gd name="connsiteY1" fmla="*/ 0 h 4525944"/>
              <a:gd name="connsiteX2" fmla="*/ 1747702 w 6315456"/>
              <a:gd name="connsiteY2" fmla="*/ 0 h 4525944"/>
              <a:gd name="connsiteX3" fmla="*/ 6315456 w 6315456"/>
              <a:gd name="connsiteY3" fmla="*/ 4504932 h 4525944"/>
              <a:gd name="connsiteX4" fmla="*/ 7356 w 6315456"/>
              <a:gd name="connsiteY4" fmla="*/ 4525944 h 4525944"/>
              <a:gd name="connsiteX0" fmla="*/ 7356 w 6310230"/>
              <a:gd name="connsiteY0" fmla="*/ 4525944 h 4530532"/>
              <a:gd name="connsiteX1" fmla="*/ 7357 w 6310230"/>
              <a:gd name="connsiteY1" fmla="*/ 0 h 4530532"/>
              <a:gd name="connsiteX2" fmla="*/ 1747702 w 6310230"/>
              <a:gd name="connsiteY2" fmla="*/ 0 h 4530532"/>
              <a:gd name="connsiteX3" fmla="*/ 6310230 w 6310230"/>
              <a:gd name="connsiteY3" fmla="*/ 4530532 h 4530532"/>
              <a:gd name="connsiteX4" fmla="*/ 7356 w 6310230"/>
              <a:gd name="connsiteY4" fmla="*/ 4525944 h 4530532"/>
              <a:gd name="connsiteX0" fmla="*/ 7356 w 6310230"/>
              <a:gd name="connsiteY0" fmla="*/ 4525944 h 4530532"/>
              <a:gd name="connsiteX1" fmla="*/ 7357 w 6310230"/>
              <a:gd name="connsiteY1" fmla="*/ 0 h 4530532"/>
              <a:gd name="connsiteX2" fmla="*/ 1747702 w 6310230"/>
              <a:gd name="connsiteY2" fmla="*/ 0 h 4530532"/>
              <a:gd name="connsiteX3" fmla="*/ 6310230 w 6310230"/>
              <a:gd name="connsiteY3" fmla="*/ 4530532 h 4530532"/>
              <a:gd name="connsiteX4" fmla="*/ 7356 w 6310230"/>
              <a:gd name="connsiteY4" fmla="*/ 4525944 h 4530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230" h="4530532">
                <a:moveTo>
                  <a:pt x="7356" y="4525944"/>
                </a:moveTo>
                <a:cubicBezTo>
                  <a:pt x="-9195" y="3609600"/>
                  <a:pt x="7356" y="2260359"/>
                  <a:pt x="7357" y="0"/>
                </a:cubicBezTo>
                <a:lnTo>
                  <a:pt x="1747702" y="0"/>
                </a:lnTo>
                <a:cubicBezTo>
                  <a:pt x="2683202" y="958157"/>
                  <a:pt x="4810293" y="3030595"/>
                  <a:pt x="6310230" y="4530532"/>
                </a:cubicBezTo>
                <a:lnTo>
                  <a:pt x="7356" y="4525944"/>
                </a:lnTo>
                <a:close/>
              </a:path>
            </a:pathLst>
          </a:custGeom>
          <a:gradFill>
            <a:gsLst>
              <a:gs pos="0">
                <a:srgbClr val="3333CC"/>
              </a:gs>
              <a:gs pos="70000">
                <a:srgbClr val="66CCC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Title 1"/>
          <p:cNvSpPr>
            <a:spLocks noGrp="1"/>
          </p:cNvSpPr>
          <p:nvPr>
            <p:ph type="title" hasCustomPrompt="1"/>
          </p:nvPr>
        </p:nvSpPr>
        <p:spPr>
          <a:xfrm>
            <a:off x="6096000" y="274640"/>
            <a:ext cx="5486400" cy="703297"/>
          </a:xfrm>
        </p:spPr>
        <p:txBody>
          <a:bodyPr lIns="0" tIns="0" rIns="0" bIns="0" anchor="t" anchorCtr="0"/>
          <a:lstStyle/>
          <a:p>
            <a:r>
              <a:rPr lang="en-US" dirty="0"/>
              <a:t>Click to edit Master title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2" name="Plassholder for bilde 7"/>
          <p:cNvSpPr>
            <a:spLocks noGrp="1"/>
          </p:cNvSpPr>
          <p:nvPr>
            <p:ph type="pic" sz="quarter" idx="14"/>
          </p:nvPr>
        </p:nvSpPr>
        <p:spPr>
          <a:xfrm>
            <a:off x="6096000" y="1984451"/>
            <a:ext cx="5486400" cy="3984139"/>
          </a:xfrm>
        </p:spPr>
        <p:txBody>
          <a:bodyPr/>
          <a:lstStyle>
            <a:lvl1pPr>
              <a:defRPr b="0" i="0">
                <a:latin typeface="Sentinel Book"/>
                <a:cs typeface="Sentinel Book"/>
              </a:defRPr>
            </a:lvl1pPr>
          </a:lstStyle>
          <a:p>
            <a:r>
              <a:rPr lang="nb-NO" dirty="0"/>
              <a:t>Dra bildet til plassholderen eller klikk ikonet for å legge til</a:t>
            </a:r>
          </a:p>
        </p:txBody>
      </p:sp>
    </p:spTree>
    <p:extLst>
      <p:ext uri="{BB962C8B-B14F-4D97-AF65-F5344CB8AC3E}">
        <p14:creationId xmlns:p14="http://schemas.microsoft.com/office/powerpoint/2010/main" val="2462985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e med dekkfarge grønn">
    <p:spTree>
      <p:nvGrpSpPr>
        <p:cNvPr id="1" name=""/>
        <p:cNvGrpSpPr/>
        <p:nvPr/>
      </p:nvGrpSpPr>
      <p:grpSpPr>
        <a:xfrm>
          <a:off x="0" y="0"/>
          <a:ext cx="0" cy="0"/>
          <a:chOff x="0" y="0"/>
          <a:chExt cx="0" cy="0"/>
        </a:xfrm>
      </p:grpSpPr>
      <p:sp>
        <p:nvSpPr>
          <p:cNvPr id="8" name="Plassholder for bilde 7"/>
          <p:cNvSpPr>
            <a:spLocks noGrp="1"/>
          </p:cNvSpPr>
          <p:nvPr>
            <p:ph type="pic" sz="quarter" idx="15"/>
          </p:nvPr>
        </p:nvSpPr>
        <p:spPr>
          <a:xfrm>
            <a:off x="-10584" y="0"/>
            <a:ext cx="12202584" cy="6166512"/>
          </a:xfrm>
        </p:spPr>
        <p:txBody>
          <a:bodyPr/>
          <a:lstStyle/>
          <a:p>
            <a:endParaRPr lang="nb-NO"/>
          </a:p>
        </p:txBody>
      </p:sp>
      <p:sp>
        <p:nvSpPr>
          <p:cNvPr id="7" name="Rettvinklet trekant 6"/>
          <p:cNvSpPr/>
          <p:nvPr userDrawn="1"/>
        </p:nvSpPr>
        <p:spPr>
          <a:xfrm>
            <a:off x="-9811" y="0"/>
            <a:ext cx="8413640" cy="6166512"/>
          </a:xfrm>
          <a:custGeom>
            <a:avLst/>
            <a:gdLst>
              <a:gd name="connsiteX0" fmla="*/ 0 w 4499812"/>
              <a:gd name="connsiteY0" fmla="*/ 4499812 h 4499812"/>
              <a:gd name="connsiteX1" fmla="*/ 0 w 4499812"/>
              <a:gd name="connsiteY1" fmla="*/ 0 h 4499812"/>
              <a:gd name="connsiteX2" fmla="*/ 4499812 w 4499812"/>
              <a:gd name="connsiteY2" fmla="*/ 4499812 h 4499812"/>
              <a:gd name="connsiteX3" fmla="*/ 0 w 4499812"/>
              <a:gd name="connsiteY3" fmla="*/ 4499812 h 4499812"/>
              <a:gd name="connsiteX0" fmla="*/ 5227 w 4505039"/>
              <a:gd name="connsiteY0" fmla="*/ 4499812 h 4499812"/>
              <a:gd name="connsiteX1" fmla="*/ 0 w 4505039"/>
              <a:gd name="connsiteY1" fmla="*/ 287456 h 4499812"/>
              <a:gd name="connsiteX2" fmla="*/ 5227 w 4505039"/>
              <a:gd name="connsiteY2" fmla="*/ 0 h 4499812"/>
              <a:gd name="connsiteX3" fmla="*/ 4505039 w 4505039"/>
              <a:gd name="connsiteY3" fmla="*/ 4499812 h 4499812"/>
              <a:gd name="connsiteX4" fmla="*/ 5227 w 4505039"/>
              <a:gd name="connsiteY4" fmla="*/ 4499812 h 4499812"/>
              <a:gd name="connsiteX0" fmla="*/ 1729894 w 6229706"/>
              <a:gd name="connsiteY0" fmla="*/ 4522862 h 4522862"/>
              <a:gd name="connsiteX1" fmla="*/ 0 w 6229706"/>
              <a:gd name="connsiteY1" fmla="*/ 28276 h 4522862"/>
              <a:gd name="connsiteX2" fmla="*/ 1729894 w 6229706"/>
              <a:gd name="connsiteY2" fmla="*/ 23050 h 4522862"/>
              <a:gd name="connsiteX3" fmla="*/ 6229706 w 6229706"/>
              <a:gd name="connsiteY3" fmla="*/ 4522862 h 4522862"/>
              <a:gd name="connsiteX4" fmla="*/ 1729894 w 6229706"/>
              <a:gd name="connsiteY4" fmla="*/ 4522862 h 4522862"/>
              <a:gd name="connsiteX0" fmla="*/ 0 w 4499812"/>
              <a:gd name="connsiteY0" fmla="*/ 4499812 h 4499812"/>
              <a:gd name="connsiteX1" fmla="*/ 0 w 4499812"/>
              <a:gd name="connsiteY1" fmla="*/ 0 h 4499812"/>
              <a:gd name="connsiteX2" fmla="*/ 4499812 w 4499812"/>
              <a:gd name="connsiteY2" fmla="*/ 4499812 h 4499812"/>
              <a:gd name="connsiteX3" fmla="*/ 0 w 4499812"/>
              <a:gd name="connsiteY3" fmla="*/ 4499812 h 4499812"/>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635379"/>
              <a:gd name="connsiteX1" fmla="*/ 410922 w 5276572"/>
              <a:gd name="connsiteY1" fmla="*/ 1141194 h 5635379"/>
              <a:gd name="connsiteX2" fmla="*/ 776760 w 5276572"/>
              <a:gd name="connsiteY2" fmla="*/ 728303 h 5635379"/>
              <a:gd name="connsiteX3" fmla="*/ 5276572 w 5276572"/>
              <a:gd name="connsiteY3" fmla="*/ 5228115 h 5635379"/>
              <a:gd name="connsiteX4" fmla="*/ 776760 w 5276572"/>
              <a:gd name="connsiteY4" fmla="*/ 5228115 h 5635379"/>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184 w 6240342"/>
              <a:gd name="connsiteY0" fmla="*/ 5255306 h 5255306"/>
              <a:gd name="connsiteX1" fmla="*/ 1374692 w 6240342"/>
              <a:gd name="connsiteY1" fmla="*/ 1142253 h 5255306"/>
              <a:gd name="connsiteX2" fmla="*/ 1740530 w 6240342"/>
              <a:gd name="connsiteY2" fmla="*/ 729362 h 5255306"/>
              <a:gd name="connsiteX3" fmla="*/ 6240342 w 6240342"/>
              <a:gd name="connsiteY3" fmla="*/ 5229174 h 5255306"/>
              <a:gd name="connsiteX4" fmla="*/ 184 w 6240342"/>
              <a:gd name="connsiteY4" fmla="*/ 5255306 h 525530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4856549 h 4856549"/>
              <a:gd name="connsiteX1" fmla="*/ 132672 w 6372829"/>
              <a:gd name="connsiteY1" fmla="*/ 335831 h 4856549"/>
              <a:gd name="connsiteX2" fmla="*/ 1873017 w 6372829"/>
              <a:gd name="connsiteY2" fmla="*/ 330605 h 4856549"/>
              <a:gd name="connsiteX3" fmla="*/ 6372829 w 6372829"/>
              <a:gd name="connsiteY3" fmla="*/ 4830417 h 4856549"/>
              <a:gd name="connsiteX4" fmla="*/ 132671 w 6372829"/>
              <a:gd name="connsiteY4" fmla="*/ 4856549 h 4856549"/>
              <a:gd name="connsiteX0" fmla="*/ 7356 w 6247514"/>
              <a:gd name="connsiteY0" fmla="*/ 4856549 h 4856549"/>
              <a:gd name="connsiteX1" fmla="*/ 7357 w 6247514"/>
              <a:gd name="connsiteY1" fmla="*/ 335831 h 4856549"/>
              <a:gd name="connsiteX2" fmla="*/ 1747702 w 6247514"/>
              <a:gd name="connsiteY2" fmla="*/ 330605 h 4856549"/>
              <a:gd name="connsiteX3" fmla="*/ 6247514 w 6247514"/>
              <a:gd name="connsiteY3" fmla="*/ 4830417 h 4856549"/>
              <a:gd name="connsiteX4" fmla="*/ 7356 w 6247514"/>
              <a:gd name="connsiteY4" fmla="*/ 4856549 h 4856549"/>
              <a:gd name="connsiteX0" fmla="*/ 7356 w 6247514"/>
              <a:gd name="connsiteY0" fmla="*/ 4525944 h 4525944"/>
              <a:gd name="connsiteX1" fmla="*/ 7357 w 6247514"/>
              <a:gd name="connsiteY1" fmla="*/ 5226 h 4525944"/>
              <a:gd name="connsiteX2" fmla="*/ 1747702 w 6247514"/>
              <a:gd name="connsiteY2" fmla="*/ 0 h 4525944"/>
              <a:gd name="connsiteX3" fmla="*/ 6247514 w 6247514"/>
              <a:gd name="connsiteY3" fmla="*/ 4499812 h 4525944"/>
              <a:gd name="connsiteX4" fmla="*/ 7356 w 6247514"/>
              <a:gd name="connsiteY4" fmla="*/ 4525944 h 4525944"/>
              <a:gd name="connsiteX0" fmla="*/ 7356 w 6247514"/>
              <a:gd name="connsiteY0" fmla="*/ 4525944 h 4525944"/>
              <a:gd name="connsiteX1" fmla="*/ 7357 w 6247514"/>
              <a:gd name="connsiteY1" fmla="*/ 0 h 4525944"/>
              <a:gd name="connsiteX2" fmla="*/ 1747702 w 6247514"/>
              <a:gd name="connsiteY2" fmla="*/ 0 h 4525944"/>
              <a:gd name="connsiteX3" fmla="*/ 6247514 w 6247514"/>
              <a:gd name="connsiteY3" fmla="*/ 4499812 h 4525944"/>
              <a:gd name="connsiteX4" fmla="*/ 7356 w 6247514"/>
              <a:gd name="connsiteY4" fmla="*/ 4525944 h 4525944"/>
              <a:gd name="connsiteX0" fmla="*/ 7356 w 6315456"/>
              <a:gd name="connsiteY0" fmla="*/ 4525944 h 4525944"/>
              <a:gd name="connsiteX1" fmla="*/ 7357 w 6315456"/>
              <a:gd name="connsiteY1" fmla="*/ 0 h 4525944"/>
              <a:gd name="connsiteX2" fmla="*/ 1747702 w 6315456"/>
              <a:gd name="connsiteY2" fmla="*/ 0 h 4525944"/>
              <a:gd name="connsiteX3" fmla="*/ 6315456 w 6315456"/>
              <a:gd name="connsiteY3" fmla="*/ 4504932 h 4525944"/>
              <a:gd name="connsiteX4" fmla="*/ 7356 w 6315456"/>
              <a:gd name="connsiteY4" fmla="*/ 4525944 h 4525944"/>
              <a:gd name="connsiteX0" fmla="*/ 7356 w 6310230"/>
              <a:gd name="connsiteY0" fmla="*/ 4525944 h 4530532"/>
              <a:gd name="connsiteX1" fmla="*/ 7357 w 6310230"/>
              <a:gd name="connsiteY1" fmla="*/ 0 h 4530532"/>
              <a:gd name="connsiteX2" fmla="*/ 1747702 w 6310230"/>
              <a:gd name="connsiteY2" fmla="*/ 0 h 4530532"/>
              <a:gd name="connsiteX3" fmla="*/ 6310230 w 6310230"/>
              <a:gd name="connsiteY3" fmla="*/ 4530532 h 4530532"/>
              <a:gd name="connsiteX4" fmla="*/ 7356 w 6310230"/>
              <a:gd name="connsiteY4" fmla="*/ 4525944 h 4530532"/>
              <a:gd name="connsiteX0" fmla="*/ 7356 w 6310230"/>
              <a:gd name="connsiteY0" fmla="*/ 4525944 h 4530532"/>
              <a:gd name="connsiteX1" fmla="*/ 7357 w 6310230"/>
              <a:gd name="connsiteY1" fmla="*/ 0 h 4530532"/>
              <a:gd name="connsiteX2" fmla="*/ 1747702 w 6310230"/>
              <a:gd name="connsiteY2" fmla="*/ 0 h 4530532"/>
              <a:gd name="connsiteX3" fmla="*/ 6310230 w 6310230"/>
              <a:gd name="connsiteY3" fmla="*/ 4530532 h 4530532"/>
              <a:gd name="connsiteX4" fmla="*/ 7356 w 6310230"/>
              <a:gd name="connsiteY4" fmla="*/ 4525944 h 4530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230" h="4530532">
                <a:moveTo>
                  <a:pt x="7356" y="4525944"/>
                </a:moveTo>
                <a:cubicBezTo>
                  <a:pt x="-9195" y="3609600"/>
                  <a:pt x="7356" y="2260359"/>
                  <a:pt x="7357" y="0"/>
                </a:cubicBezTo>
                <a:lnTo>
                  <a:pt x="1747702" y="0"/>
                </a:lnTo>
                <a:cubicBezTo>
                  <a:pt x="2683202" y="958157"/>
                  <a:pt x="4810293" y="3030595"/>
                  <a:pt x="6310230" y="4530532"/>
                </a:cubicBezTo>
                <a:lnTo>
                  <a:pt x="7356" y="4525944"/>
                </a:lnTo>
                <a:close/>
              </a:path>
            </a:pathLst>
          </a:custGeom>
          <a:solidFill>
            <a:srgbClr val="66CCCC">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166453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lde med dekkfarge blå">
    <p:spTree>
      <p:nvGrpSpPr>
        <p:cNvPr id="1" name=""/>
        <p:cNvGrpSpPr/>
        <p:nvPr/>
      </p:nvGrpSpPr>
      <p:grpSpPr>
        <a:xfrm>
          <a:off x="0" y="0"/>
          <a:ext cx="0" cy="0"/>
          <a:chOff x="0" y="0"/>
          <a:chExt cx="0" cy="0"/>
        </a:xfrm>
      </p:grpSpPr>
      <p:sp>
        <p:nvSpPr>
          <p:cNvPr id="8" name="Plassholder for bilde 7"/>
          <p:cNvSpPr>
            <a:spLocks noGrp="1"/>
          </p:cNvSpPr>
          <p:nvPr>
            <p:ph type="pic" sz="quarter" idx="15"/>
          </p:nvPr>
        </p:nvSpPr>
        <p:spPr>
          <a:xfrm>
            <a:off x="-10584" y="0"/>
            <a:ext cx="12202584" cy="6166512"/>
          </a:xfrm>
        </p:spPr>
        <p:txBody>
          <a:bodyPr/>
          <a:lstStyle/>
          <a:p>
            <a:endParaRPr lang="nb-NO"/>
          </a:p>
        </p:txBody>
      </p:sp>
      <p:sp>
        <p:nvSpPr>
          <p:cNvPr id="7" name="Rettvinklet trekant 6"/>
          <p:cNvSpPr/>
          <p:nvPr userDrawn="1"/>
        </p:nvSpPr>
        <p:spPr>
          <a:xfrm>
            <a:off x="-9811" y="0"/>
            <a:ext cx="8413640" cy="6166512"/>
          </a:xfrm>
          <a:custGeom>
            <a:avLst/>
            <a:gdLst>
              <a:gd name="connsiteX0" fmla="*/ 0 w 4499812"/>
              <a:gd name="connsiteY0" fmla="*/ 4499812 h 4499812"/>
              <a:gd name="connsiteX1" fmla="*/ 0 w 4499812"/>
              <a:gd name="connsiteY1" fmla="*/ 0 h 4499812"/>
              <a:gd name="connsiteX2" fmla="*/ 4499812 w 4499812"/>
              <a:gd name="connsiteY2" fmla="*/ 4499812 h 4499812"/>
              <a:gd name="connsiteX3" fmla="*/ 0 w 4499812"/>
              <a:gd name="connsiteY3" fmla="*/ 4499812 h 4499812"/>
              <a:gd name="connsiteX0" fmla="*/ 5227 w 4505039"/>
              <a:gd name="connsiteY0" fmla="*/ 4499812 h 4499812"/>
              <a:gd name="connsiteX1" fmla="*/ 0 w 4505039"/>
              <a:gd name="connsiteY1" fmla="*/ 287456 h 4499812"/>
              <a:gd name="connsiteX2" fmla="*/ 5227 w 4505039"/>
              <a:gd name="connsiteY2" fmla="*/ 0 h 4499812"/>
              <a:gd name="connsiteX3" fmla="*/ 4505039 w 4505039"/>
              <a:gd name="connsiteY3" fmla="*/ 4499812 h 4499812"/>
              <a:gd name="connsiteX4" fmla="*/ 5227 w 4505039"/>
              <a:gd name="connsiteY4" fmla="*/ 4499812 h 4499812"/>
              <a:gd name="connsiteX0" fmla="*/ 1729894 w 6229706"/>
              <a:gd name="connsiteY0" fmla="*/ 4522862 h 4522862"/>
              <a:gd name="connsiteX1" fmla="*/ 0 w 6229706"/>
              <a:gd name="connsiteY1" fmla="*/ 28276 h 4522862"/>
              <a:gd name="connsiteX2" fmla="*/ 1729894 w 6229706"/>
              <a:gd name="connsiteY2" fmla="*/ 23050 h 4522862"/>
              <a:gd name="connsiteX3" fmla="*/ 6229706 w 6229706"/>
              <a:gd name="connsiteY3" fmla="*/ 4522862 h 4522862"/>
              <a:gd name="connsiteX4" fmla="*/ 1729894 w 6229706"/>
              <a:gd name="connsiteY4" fmla="*/ 4522862 h 4522862"/>
              <a:gd name="connsiteX0" fmla="*/ 0 w 4499812"/>
              <a:gd name="connsiteY0" fmla="*/ 4499812 h 4499812"/>
              <a:gd name="connsiteX1" fmla="*/ 0 w 4499812"/>
              <a:gd name="connsiteY1" fmla="*/ 0 h 4499812"/>
              <a:gd name="connsiteX2" fmla="*/ 4499812 w 4499812"/>
              <a:gd name="connsiteY2" fmla="*/ 4499812 h 4499812"/>
              <a:gd name="connsiteX3" fmla="*/ 0 w 4499812"/>
              <a:gd name="connsiteY3" fmla="*/ 4499812 h 4499812"/>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487725 w 4987537"/>
              <a:gd name="connsiteY0" fmla="*/ 4866251 h 4866251"/>
              <a:gd name="connsiteX1" fmla="*/ 121887 w 4987537"/>
              <a:gd name="connsiteY1" fmla="*/ 779330 h 4866251"/>
              <a:gd name="connsiteX2" fmla="*/ 487725 w 4987537"/>
              <a:gd name="connsiteY2" fmla="*/ 366439 h 4866251"/>
              <a:gd name="connsiteX3" fmla="*/ 4987537 w 4987537"/>
              <a:gd name="connsiteY3" fmla="*/ 4866251 h 4866251"/>
              <a:gd name="connsiteX4" fmla="*/ 487725 w 4987537"/>
              <a:gd name="connsiteY4" fmla="*/ 4866251 h 4866251"/>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776760 w 5276572"/>
              <a:gd name="connsiteY0" fmla="*/ 5228115 h 5635379"/>
              <a:gd name="connsiteX1" fmla="*/ 410922 w 5276572"/>
              <a:gd name="connsiteY1" fmla="*/ 1141194 h 5635379"/>
              <a:gd name="connsiteX2" fmla="*/ 776760 w 5276572"/>
              <a:gd name="connsiteY2" fmla="*/ 728303 h 5635379"/>
              <a:gd name="connsiteX3" fmla="*/ 5276572 w 5276572"/>
              <a:gd name="connsiteY3" fmla="*/ 5228115 h 5635379"/>
              <a:gd name="connsiteX4" fmla="*/ 776760 w 5276572"/>
              <a:gd name="connsiteY4" fmla="*/ 5228115 h 5635379"/>
              <a:gd name="connsiteX0" fmla="*/ 776760 w 5276572"/>
              <a:gd name="connsiteY0" fmla="*/ 5228115 h 5228115"/>
              <a:gd name="connsiteX1" fmla="*/ 410922 w 5276572"/>
              <a:gd name="connsiteY1" fmla="*/ 1141194 h 5228115"/>
              <a:gd name="connsiteX2" fmla="*/ 776760 w 5276572"/>
              <a:gd name="connsiteY2" fmla="*/ 728303 h 5228115"/>
              <a:gd name="connsiteX3" fmla="*/ 5276572 w 5276572"/>
              <a:gd name="connsiteY3" fmla="*/ 5228115 h 5228115"/>
              <a:gd name="connsiteX4" fmla="*/ 776760 w 5276572"/>
              <a:gd name="connsiteY4" fmla="*/ 5228115 h 5228115"/>
              <a:gd name="connsiteX0" fmla="*/ 184 w 6240342"/>
              <a:gd name="connsiteY0" fmla="*/ 5255306 h 5255306"/>
              <a:gd name="connsiteX1" fmla="*/ 1374692 w 6240342"/>
              <a:gd name="connsiteY1" fmla="*/ 1142253 h 5255306"/>
              <a:gd name="connsiteX2" fmla="*/ 1740530 w 6240342"/>
              <a:gd name="connsiteY2" fmla="*/ 729362 h 5255306"/>
              <a:gd name="connsiteX3" fmla="*/ 6240342 w 6240342"/>
              <a:gd name="connsiteY3" fmla="*/ 5229174 h 5255306"/>
              <a:gd name="connsiteX4" fmla="*/ 184 w 6240342"/>
              <a:gd name="connsiteY4" fmla="*/ 5255306 h 525530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5087116 h 5087116"/>
              <a:gd name="connsiteX1" fmla="*/ 132672 w 6372829"/>
              <a:gd name="connsiteY1" fmla="*/ 566398 h 5087116"/>
              <a:gd name="connsiteX2" fmla="*/ 1873017 w 6372829"/>
              <a:gd name="connsiteY2" fmla="*/ 561172 h 5087116"/>
              <a:gd name="connsiteX3" fmla="*/ 6372829 w 6372829"/>
              <a:gd name="connsiteY3" fmla="*/ 5060984 h 5087116"/>
              <a:gd name="connsiteX4" fmla="*/ 132671 w 6372829"/>
              <a:gd name="connsiteY4" fmla="*/ 5087116 h 5087116"/>
              <a:gd name="connsiteX0" fmla="*/ 132671 w 6372829"/>
              <a:gd name="connsiteY0" fmla="*/ 4856549 h 4856549"/>
              <a:gd name="connsiteX1" fmla="*/ 132672 w 6372829"/>
              <a:gd name="connsiteY1" fmla="*/ 335831 h 4856549"/>
              <a:gd name="connsiteX2" fmla="*/ 1873017 w 6372829"/>
              <a:gd name="connsiteY2" fmla="*/ 330605 h 4856549"/>
              <a:gd name="connsiteX3" fmla="*/ 6372829 w 6372829"/>
              <a:gd name="connsiteY3" fmla="*/ 4830417 h 4856549"/>
              <a:gd name="connsiteX4" fmla="*/ 132671 w 6372829"/>
              <a:gd name="connsiteY4" fmla="*/ 4856549 h 4856549"/>
              <a:gd name="connsiteX0" fmla="*/ 7356 w 6247514"/>
              <a:gd name="connsiteY0" fmla="*/ 4856549 h 4856549"/>
              <a:gd name="connsiteX1" fmla="*/ 7357 w 6247514"/>
              <a:gd name="connsiteY1" fmla="*/ 335831 h 4856549"/>
              <a:gd name="connsiteX2" fmla="*/ 1747702 w 6247514"/>
              <a:gd name="connsiteY2" fmla="*/ 330605 h 4856549"/>
              <a:gd name="connsiteX3" fmla="*/ 6247514 w 6247514"/>
              <a:gd name="connsiteY3" fmla="*/ 4830417 h 4856549"/>
              <a:gd name="connsiteX4" fmla="*/ 7356 w 6247514"/>
              <a:gd name="connsiteY4" fmla="*/ 4856549 h 4856549"/>
              <a:gd name="connsiteX0" fmla="*/ 7356 w 6247514"/>
              <a:gd name="connsiteY0" fmla="*/ 4525944 h 4525944"/>
              <a:gd name="connsiteX1" fmla="*/ 7357 w 6247514"/>
              <a:gd name="connsiteY1" fmla="*/ 5226 h 4525944"/>
              <a:gd name="connsiteX2" fmla="*/ 1747702 w 6247514"/>
              <a:gd name="connsiteY2" fmla="*/ 0 h 4525944"/>
              <a:gd name="connsiteX3" fmla="*/ 6247514 w 6247514"/>
              <a:gd name="connsiteY3" fmla="*/ 4499812 h 4525944"/>
              <a:gd name="connsiteX4" fmla="*/ 7356 w 6247514"/>
              <a:gd name="connsiteY4" fmla="*/ 4525944 h 4525944"/>
              <a:gd name="connsiteX0" fmla="*/ 7356 w 6247514"/>
              <a:gd name="connsiteY0" fmla="*/ 4525944 h 4525944"/>
              <a:gd name="connsiteX1" fmla="*/ 7357 w 6247514"/>
              <a:gd name="connsiteY1" fmla="*/ 0 h 4525944"/>
              <a:gd name="connsiteX2" fmla="*/ 1747702 w 6247514"/>
              <a:gd name="connsiteY2" fmla="*/ 0 h 4525944"/>
              <a:gd name="connsiteX3" fmla="*/ 6247514 w 6247514"/>
              <a:gd name="connsiteY3" fmla="*/ 4499812 h 4525944"/>
              <a:gd name="connsiteX4" fmla="*/ 7356 w 6247514"/>
              <a:gd name="connsiteY4" fmla="*/ 4525944 h 4525944"/>
              <a:gd name="connsiteX0" fmla="*/ 7356 w 6315456"/>
              <a:gd name="connsiteY0" fmla="*/ 4525944 h 4525944"/>
              <a:gd name="connsiteX1" fmla="*/ 7357 w 6315456"/>
              <a:gd name="connsiteY1" fmla="*/ 0 h 4525944"/>
              <a:gd name="connsiteX2" fmla="*/ 1747702 w 6315456"/>
              <a:gd name="connsiteY2" fmla="*/ 0 h 4525944"/>
              <a:gd name="connsiteX3" fmla="*/ 6315456 w 6315456"/>
              <a:gd name="connsiteY3" fmla="*/ 4504932 h 4525944"/>
              <a:gd name="connsiteX4" fmla="*/ 7356 w 6315456"/>
              <a:gd name="connsiteY4" fmla="*/ 4525944 h 4525944"/>
              <a:gd name="connsiteX0" fmla="*/ 7356 w 6310230"/>
              <a:gd name="connsiteY0" fmla="*/ 4525944 h 4530532"/>
              <a:gd name="connsiteX1" fmla="*/ 7357 w 6310230"/>
              <a:gd name="connsiteY1" fmla="*/ 0 h 4530532"/>
              <a:gd name="connsiteX2" fmla="*/ 1747702 w 6310230"/>
              <a:gd name="connsiteY2" fmla="*/ 0 h 4530532"/>
              <a:gd name="connsiteX3" fmla="*/ 6310230 w 6310230"/>
              <a:gd name="connsiteY3" fmla="*/ 4530532 h 4530532"/>
              <a:gd name="connsiteX4" fmla="*/ 7356 w 6310230"/>
              <a:gd name="connsiteY4" fmla="*/ 4525944 h 4530532"/>
              <a:gd name="connsiteX0" fmla="*/ 7356 w 6310230"/>
              <a:gd name="connsiteY0" fmla="*/ 4525944 h 4530532"/>
              <a:gd name="connsiteX1" fmla="*/ 7357 w 6310230"/>
              <a:gd name="connsiteY1" fmla="*/ 0 h 4530532"/>
              <a:gd name="connsiteX2" fmla="*/ 1747702 w 6310230"/>
              <a:gd name="connsiteY2" fmla="*/ 0 h 4530532"/>
              <a:gd name="connsiteX3" fmla="*/ 6310230 w 6310230"/>
              <a:gd name="connsiteY3" fmla="*/ 4530532 h 4530532"/>
              <a:gd name="connsiteX4" fmla="*/ 7356 w 6310230"/>
              <a:gd name="connsiteY4" fmla="*/ 4525944 h 4530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230" h="4530532">
                <a:moveTo>
                  <a:pt x="7356" y="4525944"/>
                </a:moveTo>
                <a:cubicBezTo>
                  <a:pt x="-9195" y="3609600"/>
                  <a:pt x="7356" y="2260359"/>
                  <a:pt x="7357" y="0"/>
                </a:cubicBezTo>
                <a:lnTo>
                  <a:pt x="1747702" y="0"/>
                </a:lnTo>
                <a:cubicBezTo>
                  <a:pt x="2683202" y="958157"/>
                  <a:pt x="4810293" y="3030595"/>
                  <a:pt x="6310230" y="4530532"/>
                </a:cubicBezTo>
                <a:lnTo>
                  <a:pt x="7356" y="4525944"/>
                </a:lnTo>
                <a:close/>
              </a:path>
            </a:pathLst>
          </a:custGeom>
          <a:solidFill>
            <a:srgbClr val="3333CC">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1291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unktmarkering1">
    <p:spTree>
      <p:nvGrpSpPr>
        <p:cNvPr id="1" name=""/>
        <p:cNvGrpSpPr/>
        <p:nvPr/>
      </p:nvGrpSpPr>
      <p:grpSpPr>
        <a:xfrm>
          <a:off x="0" y="0"/>
          <a:ext cx="0" cy="0"/>
          <a:chOff x="0" y="0"/>
          <a:chExt cx="0" cy="0"/>
        </a:xfrm>
      </p:grpSpPr>
      <p:sp>
        <p:nvSpPr>
          <p:cNvPr id="11" name="Tittel 1"/>
          <p:cNvSpPr>
            <a:spLocks noGrp="1"/>
          </p:cNvSpPr>
          <p:nvPr>
            <p:ph type="title"/>
          </p:nvPr>
        </p:nvSpPr>
        <p:spPr>
          <a:xfrm>
            <a:off x="609600" y="1075312"/>
            <a:ext cx="10972800" cy="1143000"/>
          </a:xfrm>
        </p:spPr>
        <p:txBody>
          <a:bodyPr>
            <a:normAutofit/>
          </a:bodyPr>
          <a:lstStyle>
            <a:lvl1pPr algn="l">
              <a:defRPr sz="2600"/>
            </a:lvl1pPr>
          </a:lstStyle>
          <a:p>
            <a:r>
              <a:rPr lang="nb-NO"/>
              <a:t>Klikk for å redigere tittelstil</a:t>
            </a:r>
            <a:endParaRPr lang="nb-NO" dirty="0"/>
          </a:p>
        </p:txBody>
      </p:sp>
      <p:sp>
        <p:nvSpPr>
          <p:cNvPr id="13"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a:t>Rediger tekststiler i malen</a:t>
            </a:r>
          </a:p>
        </p:txBody>
      </p:sp>
      <p:sp>
        <p:nvSpPr>
          <p:cNvPr id="4" name="Rektangel 3"/>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946256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tel - undertittel - bil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0"/>
            <a:ext cx="10972800" cy="703297"/>
          </a:xfrm>
        </p:spPr>
        <p:txBody>
          <a:bodyPr lIns="0" tIns="0" rIns="0" bIns="0" anchor="t" anchorCtr="0"/>
          <a:lstStyle/>
          <a:p>
            <a:r>
              <a:rPr lang="en-US" dirty="0"/>
              <a:t>Click to edit Master title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808080"/>
                </a:solidFill>
                <a:latin typeface="Open Sans"/>
                <a:cs typeface="Open Sans"/>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dirty="0"/>
              <a:t>Klikk for å redigere tekststiler i malen</a:t>
            </a:r>
          </a:p>
        </p:txBody>
      </p:sp>
      <p:sp>
        <p:nvSpPr>
          <p:cNvPr id="9" name="Plassholder for bilde 7"/>
          <p:cNvSpPr>
            <a:spLocks noGrp="1"/>
          </p:cNvSpPr>
          <p:nvPr>
            <p:ph type="pic" sz="quarter" idx="16"/>
          </p:nvPr>
        </p:nvSpPr>
        <p:spPr>
          <a:xfrm>
            <a:off x="6168448" y="2019301"/>
            <a:ext cx="2641600" cy="1883388"/>
          </a:xfrm>
        </p:spPr>
        <p:txBody>
          <a:bodyPr/>
          <a:lstStyle/>
          <a:p>
            <a:r>
              <a:rPr lang="nb-NO"/>
              <a:t>Dra bildet til plassholderen eller klikk ikonet for å legge til</a:t>
            </a:r>
          </a:p>
        </p:txBody>
      </p:sp>
      <p:sp>
        <p:nvSpPr>
          <p:cNvPr id="13" name="Plassholder for bilde 7"/>
          <p:cNvSpPr>
            <a:spLocks noGrp="1"/>
          </p:cNvSpPr>
          <p:nvPr>
            <p:ph type="pic" sz="quarter" idx="18"/>
          </p:nvPr>
        </p:nvSpPr>
        <p:spPr>
          <a:xfrm>
            <a:off x="609600" y="2019301"/>
            <a:ext cx="2641600" cy="1883387"/>
          </a:xfrm>
        </p:spPr>
        <p:txBody>
          <a:bodyPr/>
          <a:lstStyle/>
          <a:p>
            <a:r>
              <a:rPr lang="nb-NO" dirty="0"/>
              <a:t>Dra bildet til plassholderen eller klikk ikonet for å legge til</a:t>
            </a:r>
          </a:p>
        </p:txBody>
      </p:sp>
      <p:sp>
        <p:nvSpPr>
          <p:cNvPr id="14" name="Plassholder for bilde 7"/>
          <p:cNvSpPr>
            <a:spLocks noGrp="1"/>
          </p:cNvSpPr>
          <p:nvPr>
            <p:ph type="pic" sz="quarter" idx="19"/>
          </p:nvPr>
        </p:nvSpPr>
        <p:spPr>
          <a:xfrm>
            <a:off x="3391008" y="2019301"/>
            <a:ext cx="2641600" cy="1883387"/>
          </a:xfrm>
        </p:spPr>
        <p:txBody>
          <a:bodyPr/>
          <a:lstStyle/>
          <a:p>
            <a:r>
              <a:rPr lang="nb-NO"/>
              <a:t>Dra bildet til plassholderen eller klikk ikonet for å legge til</a:t>
            </a:r>
          </a:p>
        </p:txBody>
      </p:sp>
      <p:sp>
        <p:nvSpPr>
          <p:cNvPr id="15" name="Plassholder for bilde 7"/>
          <p:cNvSpPr>
            <a:spLocks noGrp="1"/>
          </p:cNvSpPr>
          <p:nvPr>
            <p:ph type="pic" sz="quarter" idx="20"/>
          </p:nvPr>
        </p:nvSpPr>
        <p:spPr>
          <a:xfrm>
            <a:off x="6168448" y="4038600"/>
            <a:ext cx="2641600" cy="1964840"/>
          </a:xfrm>
        </p:spPr>
        <p:txBody>
          <a:bodyPr/>
          <a:lstStyle/>
          <a:p>
            <a:r>
              <a:rPr lang="nb-NO"/>
              <a:t>Dra bildet til plassholderen eller klikk ikonet for å legge til</a:t>
            </a:r>
          </a:p>
        </p:txBody>
      </p:sp>
      <p:sp>
        <p:nvSpPr>
          <p:cNvPr id="16" name="Plassholder for bilde 7"/>
          <p:cNvSpPr>
            <a:spLocks noGrp="1"/>
          </p:cNvSpPr>
          <p:nvPr>
            <p:ph type="pic" sz="quarter" idx="21"/>
          </p:nvPr>
        </p:nvSpPr>
        <p:spPr>
          <a:xfrm>
            <a:off x="8940800" y="4038600"/>
            <a:ext cx="2641600" cy="1964840"/>
          </a:xfrm>
        </p:spPr>
        <p:txBody>
          <a:bodyPr/>
          <a:lstStyle/>
          <a:p>
            <a:r>
              <a:rPr lang="nb-NO"/>
              <a:t>Dra bildet til plassholderen eller klikk ikonet for å legge til</a:t>
            </a:r>
            <a:endParaRPr lang="nb-NO" dirty="0"/>
          </a:p>
        </p:txBody>
      </p:sp>
      <p:sp>
        <p:nvSpPr>
          <p:cNvPr id="17" name="Plassholder for bilde 7"/>
          <p:cNvSpPr>
            <a:spLocks noGrp="1"/>
          </p:cNvSpPr>
          <p:nvPr>
            <p:ph type="pic" sz="quarter" idx="22"/>
          </p:nvPr>
        </p:nvSpPr>
        <p:spPr>
          <a:xfrm>
            <a:off x="609600" y="4038600"/>
            <a:ext cx="2641600" cy="1883387"/>
          </a:xfrm>
        </p:spPr>
        <p:txBody>
          <a:bodyPr/>
          <a:lstStyle/>
          <a:p>
            <a:r>
              <a:rPr lang="nb-NO"/>
              <a:t>Dra bildet til plassholderen eller klikk ikonet for å legge til</a:t>
            </a:r>
          </a:p>
        </p:txBody>
      </p:sp>
      <p:sp>
        <p:nvSpPr>
          <p:cNvPr id="18" name="Plassholder for bilde 7"/>
          <p:cNvSpPr>
            <a:spLocks noGrp="1"/>
          </p:cNvSpPr>
          <p:nvPr>
            <p:ph type="pic" sz="quarter" idx="23"/>
          </p:nvPr>
        </p:nvSpPr>
        <p:spPr>
          <a:xfrm>
            <a:off x="3391008" y="4038600"/>
            <a:ext cx="2641600" cy="1883387"/>
          </a:xfrm>
        </p:spPr>
        <p:txBody>
          <a:bodyPr/>
          <a:lstStyle/>
          <a:p>
            <a:r>
              <a:rPr lang="nb-NO"/>
              <a:t>Dra bildet til plassholderen eller klikk ikonet for å legge til</a:t>
            </a:r>
          </a:p>
        </p:txBody>
      </p:sp>
      <p:sp>
        <p:nvSpPr>
          <p:cNvPr id="21" name="Plassholder for bilde 7"/>
          <p:cNvSpPr>
            <a:spLocks noGrp="1"/>
          </p:cNvSpPr>
          <p:nvPr>
            <p:ph type="pic" sz="quarter" idx="24"/>
          </p:nvPr>
        </p:nvSpPr>
        <p:spPr>
          <a:xfrm>
            <a:off x="8940800" y="2019301"/>
            <a:ext cx="2641600" cy="1883388"/>
          </a:xfrm>
        </p:spPr>
        <p:txBody>
          <a:bodyPr/>
          <a:lstStyle/>
          <a:p>
            <a:r>
              <a:rPr lang="nb-NO"/>
              <a:t>Dra bildet til plassholderen eller klikk ikonet for å legge til</a:t>
            </a:r>
          </a:p>
        </p:txBody>
      </p:sp>
    </p:spTree>
    <p:extLst>
      <p:ext uri="{BB962C8B-B14F-4D97-AF65-F5344CB8AC3E}">
        <p14:creationId xmlns:p14="http://schemas.microsoft.com/office/powerpoint/2010/main" val="758272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tel - undertittel - bilde -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0"/>
            <a:ext cx="10972800" cy="703297"/>
          </a:xfrm>
        </p:spPr>
        <p:txBody>
          <a:bodyPr lIns="0" tIns="0" rIns="0" bIns="0" anchor="t" anchorCtr="0"/>
          <a:lstStyle/>
          <a:p>
            <a:r>
              <a:rPr lang="en-US" dirty="0"/>
              <a:t>Click to edit Master title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808080"/>
                </a:solidFill>
                <a:latin typeface="Open Sans"/>
                <a:cs typeface="Open Sans"/>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dirty="0"/>
              <a:t>Klikk for å redigere tekststiler i malen</a:t>
            </a:r>
          </a:p>
        </p:txBody>
      </p:sp>
      <p:sp>
        <p:nvSpPr>
          <p:cNvPr id="8" name="Plassholder for bilde 7"/>
          <p:cNvSpPr>
            <a:spLocks noGrp="1"/>
          </p:cNvSpPr>
          <p:nvPr>
            <p:ph type="pic" sz="quarter" idx="14"/>
          </p:nvPr>
        </p:nvSpPr>
        <p:spPr>
          <a:xfrm>
            <a:off x="609600" y="2019301"/>
            <a:ext cx="6372133" cy="3984139"/>
          </a:xfrm>
        </p:spPr>
        <p:txBody>
          <a:bodyPr/>
          <a:lstStyle/>
          <a:p>
            <a:r>
              <a:rPr lang="nb-NO" dirty="0"/>
              <a:t>Dra bildet til plassholderen eller klikk ikonet for å legge til</a:t>
            </a:r>
          </a:p>
        </p:txBody>
      </p:sp>
      <p:sp>
        <p:nvSpPr>
          <p:cNvPr id="9" name="Content Placeholder 2"/>
          <p:cNvSpPr>
            <a:spLocks noGrp="1"/>
          </p:cNvSpPr>
          <p:nvPr>
            <p:ph idx="1" hasCustomPrompt="1"/>
          </p:nvPr>
        </p:nvSpPr>
        <p:spPr>
          <a:xfrm>
            <a:off x="7108509" y="2019301"/>
            <a:ext cx="4473891" cy="3984140"/>
          </a:xfrm>
          <a:solidFill>
            <a:srgbClr val="D9D9D9"/>
          </a:solidFill>
        </p:spPr>
        <p:txBody>
          <a:bodyPr lIns="180000" tIns="180000" rIns="180000" bIns="180000" anchor="ctr" anchorCtr="0">
            <a:noAutofit/>
          </a:bodyPr>
          <a:lstStyle>
            <a:lvl1pPr marL="0" indent="0" algn="l">
              <a:buClr>
                <a:srgbClr val="4C4C4C"/>
              </a:buClr>
              <a:buFont typeface="Arial"/>
              <a:buNone/>
              <a:defRPr b="0" i="0">
                <a:latin typeface="Open Sans"/>
                <a:cs typeface="Open Sans"/>
              </a:defRPr>
            </a:lvl1pPr>
            <a:lvl2pPr marL="990575" indent="-380990" algn="l">
              <a:buClr>
                <a:srgbClr val="4C4C4C"/>
              </a:buClr>
              <a:buFont typeface="Arial"/>
              <a:buChar char="•"/>
              <a:defRPr/>
            </a:lvl2pPr>
            <a:lvl3pPr marL="1523962" indent="-304792" algn="l">
              <a:buClr>
                <a:srgbClr val="4C4C4C"/>
              </a:buClr>
              <a:buFont typeface="Arial"/>
              <a:buChar char="•"/>
              <a:defRPr/>
            </a:lvl3pPr>
            <a:lvl4pPr marL="2133547" indent="-304792" algn="l">
              <a:buClr>
                <a:srgbClr val="4C4C4C"/>
              </a:buClr>
              <a:buFont typeface="Arial"/>
              <a:buChar char="•"/>
              <a:defRPr/>
            </a:lvl4pPr>
            <a:lvl5pPr marL="2743131" indent="-304792" algn="l">
              <a:buClr>
                <a:srgbClr val="4C4C4C"/>
              </a:buClr>
              <a:buFont typeface="Arial"/>
              <a:buChar char="•"/>
              <a:defRPr/>
            </a:lvl5pPr>
          </a:lstStyle>
          <a:p>
            <a:pPr lvl="0"/>
            <a:r>
              <a:rPr lang="en-US" dirty="0"/>
              <a:t>Click to edit Master text styles</a:t>
            </a:r>
          </a:p>
        </p:txBody>
      </p:sp>
    </p:spTree>
    <p:extLst>
      <p:ext uri="{BB962C8B-B14F-4D97-AF65-F5344CB8AC3E}">
        <p14:creationId xmlns:p14="http://schemas.microsoft.com/office/powerpoint/2010/main" val="2338447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tel - undertittel - bilde - liten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0"/>
            <a:ext cx="10972800" cy="703297"/>
          </a:xfrm>
        </p:spPr>
        <p:txBody>
          <a:bodyPr lIns="0" tIns="0" rIns="0" bIns="0" anchor="t" anchorCtr="0"/>
          <a:lstStyle/>
          <a:p>
            <a:r>
              <a:rPr lang="en-US" dirty="0"/>
              <a:t>Click to edit Master title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1" name="Plassholder for tekst 10"/>
          <p:cNvSpPr>
            <a:spLocks noGrp="1"/>
          </p:cNvSpPr>
          <p:nvPr>
            <p:ph type="body" sz="quarter" idx="13"/>
          </p:nvPr>
        </p:nvSpPr>
        <p:spPr>
          <a:xfrm>
            <a:off x="609600" y="1068485"/>
            <a:ext cx="10972800" cy="950815"/>
          </a:xfrm>
        </p:spPr>
        <p:txBody>
          <a:bodyPr>
            <a:normAutofit/>
          </a:bodyPr>
          <a:lstStyle>
            <a:lvl1pPr marL="0" indent="0">
              <a:buNone/>
              <a:defRPr sz="4000" b="0" i="0">
                <a:solidFill>
                  <a:srgbClr val="808080"/>
                </a:solidFill>
                <a:latin typeface="Open Sans"/>
                <a:cs typeface="Open Sans"/>
              </a:defRPr>
            </a:lvl1pPr>
            <a:lvl2pPr marL="609585" indent="0">
              <a:buNone/>
              <a:defRPr b="0" i="0">
                <a:latin typeface="Circular Std Book"/>
                <a:cs typeface="Circular Std Book"/>
              </a:defRPr>
            </a:lvl2pPr>
            <a:lvl3pPr marL="1219170" indent="0">
              <a:buNone/>
              <a:defRPr b="0" i="0">
                <a:latin typeface="Circular Std Book"/>
                <a:cs typeface="Circular Std Book"/>
              </a:defRPr>
            </a:lvl3pPr>
            <a:lvl4pPr marL="1828754" indent="0">
              <a:buNone/>
              <a:defRPr b="0" i="0">
                <a:latin typeface="Circular Std Book"/>
                <a:cs typeface="Circular Std Book"/>
              </a:defRPr>
            </a:lvl4pPr>
            <a:lvl5pPr marL="2438339" indent="0">
              <a:buNone/>
              <a:defRPr b="0" i="0">
                <a:latin typeface="Circular Std Book"/>
                <a:cs typeface="Circular Std Book"/>
              </a:defRPr>
            </a:lvl5pPr>
          </a:lstStyle>
          <a:p>
            <a:pPr lvl="0"/>
            <a:r>
              <a:rPr lang="nb-NO" dirty="0"/>
              <a:t>Klikk for å redigere tekststiler i malen</a:t>
            </a:r>
          </a:p>
        </p:txBody>
      </p:sp>
      <p:sp>
        <p:nvSpPr>
          <p:cNvPr id="8" name="Plassholder for bilde 7"/>
          <p:cNvSpPr>
            <a:spLocks noGrp="1"/>
          </p:cNvSpPr>
          <p:nvPr>
            <p:ph type="pic" sz="quarter" idx="14"/>
          </p:nvPr>
        </p:nvSpPr>
        <p:spPr>
          <a:xfrm>
            <a:off x="609600" y="2019301"/>
            <a:ext cx="8771821" cy="3984139"/>
          </a:xfrm>
        </p:spPr>
        <p:txBody>
          <a:bodyPr/>
          <a:lstStyle>
            <a:lvl1pPr>
              <a:defRPr>
                <a:latin typeface="Open Sans"/>
                <a:cs typeface="Open Sans"/>
              </a:defRPr>
            </a:lvl1pPr>
          </a:lstStyle>
          <a:p>
            <a:r>
              <a:rPr lang="nb-NO" dirty="0"/>
              <a:t>Dra bildet til plassholderen eller klikk ikonet for å legge til</a:t>
            </a:r>
          </a:p>
        </p:txBody>
      </p:sp>
      <p:sp>
        <p:nvSpPr>
          <p:cNvPr id="9" name="Content Placeholder 2"/>
          <p:cNvSpPr>
            <a:spLocks noGrp="1"/>
          </p:cNvSpPr>
          <p:nvPr>
            <p:ph idx="1" hasCustomPrompt="1"/>
          </p:nvPr>
        </p:nvSpPr>
        <p:spPr>
          <a:xfrm>
            <a:off x="9544420" y="2019301"/>
            <a:ext cx="2037979" cy="3984140"/>
          </a:xfrm>
          <a:solidFill>
            <a:srgbClr val="D9D9D9"/>
          </a:solidFill>
        </p:spPr>
        <p:txBody>
          <a:bodyPr lIns="180000" tIns="180000" rIns="180000" bIns="180000" anchor="t" anchorCtr="0">
            <a:noAutofit/>
          </a:bodyPr>
          <a:lstStyle>
            <a:lvl1pPr marL="0" indent="0" algn="l">
              <a:buClr>
                <a:srgbClr val="4C4C4C"/>
              </a:buClr>
              <a:buFont typeface="Arial"/>
              <a:buNone/>
              <a:defRPr sz="1333" b="0" i="0">
                <a:latin typeface="Open Sans"/>
                <a:cs typeface="Open Sans"/>
              </a:defRPr>
            </a:lvl1pPr>
            <a:lvl2pPr marL="990575" indent="-380990" algn="l">
              <a:buClr>
                <a:srgbClr val="4C4C4C"/>
              </a:buClr>
              <a:buFont typeface="Arial"/>
              <a:buChar char="•"/>
              <a:defRPr/>
            </a:lvl2pPr>
            <a:lvl3pPr marL="1523962" indent="-304792" algn="l">
              <a:buClr>
                <a:srgbClr val="4C4C4C"/>
              </a:buClr>
              <a:buFont typeface="Arial"/>
              <a:buChar char="•"/>
              <a:defRPr/>
            </a:lvl3pPr>
            <a:lvl4pPr marL="2133547" indent="-304792" algn="l">
              <a:buClr>
                <a:srgbClr val="4C4C4C"/>
              </a:buClr>
              <a:buFont typeface="Arial"/>
              <a:buChar char="•"/>
              <a:defRPr/>
            </a:lvl4pPr>
            <a:lvl5pPr marL="2743131" indent="-304792" algn="l">
              <a:buClr>
                <a:srgbClr val="4C4C4C"/>
              </a:buClr>
              <a:buFont typeface="Arial"/>
              <a:buChar char="•"/>
              <a:defRPr/>
            </a:lvl5pPr>
          </a:lstStyle>
          <a:p>
            <a:pPr lvl="0"/>
            <a:r>
              <a:rPr lang="en-US" dirty="0"/>
              <a:t>Click to edit Master text styles</a:t>
            </a:r>
          </a:p>
        </p:txBody>
      </p:sp>
    </p:spTree>
    <p:extLst>
      <p:ext uri="{BB962C8B-B14F-4D97-AF65-F5344CB8AC3E}">
        <p14:creationId xmlns:p14="http://schemas.microsoft.com/office/powerpoint/2010/main" val="1918338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 + undertittel - unnt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0"/>
            <a:ext cx="10972800" cy="703297"/>
          </a:xfrm>
        </p:spPr>
        <p:txBody>
          <a:bodyPr lIns="0" tIns="0" rIns="0" bIns="0" anchor="t" anchorCtr="0"/>
          <a:lstStyle/>
          <a:p>
            <a:r>
              <a:rPr lang="en-US" dirty="0"/>
              <a:t>Click to edit Master title style</a:t>
            </a:r>
          </a:p>
        </p:txBody>
      </p:sp>
      <p:sp>
        <p:nvSpPr>
          <p:cNvPr id="3" name="Content Placeholder 2"/>
          <p:cNvSpPr>
            <a:spLocks noGrp="1"/>
          </p:cNvSpPr>
          <p:nvPr>
            <p:ph idx="1" hasCustomPrompt="1"/>
          </p:nvPr>
        </p:nvSpPr>
        <p:spPr>
          <a:xfrm>
            <a:off x="609600" y="2146026"/>
            <a:ext cx="10972800" cy="2010201"/>
          </a:xfrm>
        </p:spPr>
        <p:txBody>
          <a:bodyPr lIns="0" tIns="0" rIns="0" bIns="0">
            <a:noAutofit/>
          </a:bodyPr>
          <a:lstStyle>
            <a:lvl1pPr marL="0" indent="0" algn="l">
              <a:buClr>
                <a:srgbClr val="4C4C4C"/>
              </a:buClr>
              <a:buFont typeface="Arial"/>
              <a:buNone/>
              <a:defRPr sz="3200" b="0" i="1">
                <a:latin typeface="Open Sans"/>
                <a:cs typeface="Open Sans"/>
              </a:defRPr>
            </a:lvl1pPr>
            <a:lvl2pPr marL="990575" indent="-380990" algn="l">
              <a:buClr>
                <a:srgbClr val="4C4C4C"/>
              </a:buClr>
              <a:buFont typeface="Arial"/>
              <a:buChar char="•"/>
              <a:defRPr/>
            </a:lvl2pPr>
            <a:lvl3pPr marL="1523962" indent="-304792" algn="l">
              <a:buClr>
                <a:srgbClr val="4C4C4C"/>
              </a:buClr>
              <a:buFont typeface="Arial"/>
              <a:buChar char="•"/>
              <a:defRPr/>
            </a:lvl3pPr>
            <a:lvl4pPr marL="2133547" indent="-304792" algn="l">
              <a:buClr>
                <a:srgbClr val="4C4C4C"/>
              </a:buClr>
              <a:buFont typeface="Arial"/>
              <a:buChar char="•"/>
              <a:defRPr/>
            </a:lvl4pPr>
            <a:lvl5pPr marL="2743131" indent="-304792" algn="l">
              <a:buClr>
                <a:srgbClr val="4C4C4C"/>
              </a:buClr>
              <a:buFont typeface="Arial"/>
              <a:buChar char="•"/>
              <a:defRPr/>
            </a:lvl5pPr>
          </a:lstStyle>
          <a:p>
            <a:pPr lvl="0"/>
            <a:r>
              <a:rPr lang="en-US" dirty="0"/>
              <a:t>Click to edit Master text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0" name="Subtitle 2"/>
          <p:cNvSpPr>
            <a:spLocks noGrp="1"/>
          </p:cNvSpPr>
          <p:nvPr>
            <p:ph type="subTitle" idx="13"/>
          </p:nvPr>
        </p:nvSpPr>
        <p:spPr>
          <a:xfrm>
            <a:off x="609601" y="4735744"/>
            <a:ext cx="10972799" cy="903056"/>
          </a:xfrm>
        </p:spPr>
        <p:txBody>
          <a:bodyPr lIns="0" tIns="0" rIns="0" bIns="0"/>
          <a:lstStyle>
            <a:lvl1pPr marL="0" indent="0" algn="l">
              <a:buNone/>
              <a:defRPr>
                <a:solidFill>
                  <a:srgbClr val="808080"/>
                </a:solidFill>
                <a:latin typeface="Open Sans"/>
                <a:cs typeface="Open San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b-NO" dirty="0"/>
              <a:t>Klikk for å redigere undertittelstil i malen</a:t>
            </a:r>
            <a:endParaRPr lang="en-US" dirty="0"/>
          </a:p>
        </p:txBody>
      </p:sp>
    </p:spTree>
    <p:extLst>
      <p:ext uri="{BB962C8B-B14F-4D97-AF65-F5344CB8AC3E}">
        <p14:creationId xmlns:p14="http://schemas.microsoft.com/office/powerpoint/2010/main" val="4646564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tel og innho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2146026"/>
            <a:ext cx="10972800" cy="2010201"/>
          </a:xfrm>
        </p:spPr>
        <p:txBody>
          <a:bodyPr lIns="0" tIns="0" rIns="0" bIns="0">
            <a:noAutofit/>
          </a:bodyPr>
          <a:lstStyle>
            <a:lvl1pPr marL="0" indent="0" algn="ctr">
              <a:buClr>
                <a:srgbClr val="4C4C4C"/>
              </a:buClr>
              <a:buFont typeface="Arial"/>
              <a:buNone/>
              <a:defRPr sz="4267" b="0" i="0">
                <a:solidFill>
                  <a:srgbClr val="808080"/>
                </a:solidFill>
                <a:latin typeface="Open Sans"/>
                <a:cs typeface="Open Sans"/>
              </a:defRPr>
            </a:lvl1pPr>
            <a:lvl2pPr marL="990575" indent="-380990" algn="l">
              <a:buClr>
                <a:srgbClr val="4C4C4C"/>
              </a:buClr>
              <a:buFont typeface="Arial"/>
              <a:buChar char="•"/>
              <a:defRPr/>
            </a:lvl2pPr>
            <a:lvl3pPr marL="1523962" indent="-304792" algn="l">
              <a:buClr>
                <a:srgbClr val="4C4C4C"/>
              </a:buClr>
              <a:buFont typeface="Arial"/>
              <a:buChar char="•"/>
              <a:defRPr/>
            </a:lvl3pPr>
            <a:lvl4pPr marL="2133547" indent="-304792" algn="l">
              <a:buClr>
                <a:srgbClr val="4C4C4C"/>
              </a:buClr>
              <a:buFont typeface="Arial"/>
              <a:buChar char="•"/>
              <a:defRPr/>
            </a:lvl4pPr>
            <a:lvl5pPr marL="2743131" indent="-304792" algn="l">
              <a:buClr>
                <a:srgbClr val="4C4C4C"/>
              </a:buClr>
              <a:buFont typeface="Arial"/>
              <a:buChar char="•"/>
              <a:defRPr/>
            </a:lvl5pPr>
          </a:lstStyle>
          <a:p>
            <a:pPr lvl="0"/>
            <a:r>
              <a:rPr lang="en-US" dirty="0"/>
              <a:t>Click to edit Master text style</a:t>
            </a:r>
          </a:p>
        </p:txBody>
      </p:sp>
      <p:sp>
        <p:nvSpPr>
          <p:cNvPr id="4" name="Date Placeholder 3"/>
          <p:cNvSpPr>
            <a:spLocks noGrp="1"/>
          </p:cNvSpPr>
          <p:nvPr>
            <p:ph type="dt" sz="half" idx="10"/>
          </p:nvPr>
        </p:nvSpPr>
        <p:spPr/>
        <p:txBody>
          <a:bodyPr/>
          <a:lstStyle/>
          <a:p>
            <a:fld id="{68C2560D-EC28-3B41-86E8-18F1CE0113B4}"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
        <p:nvSpPr>
          <p:cNvPr id="10" name="Subtitle 2"/>
          <p:cNvSpPr>
            <a:spLocks noGrp="1"/>
          </p:cNvSpPr>
          <p:nvPr>
            <p:ph type="subTitle" idx="13"/>
          </p:nvPr>
        </p:nvSpPr>
        <p:spPr>
          <a:xfrm>
            <a:off x="609601" y="4735744"/>
            <a:ext cx="10972799" cy="903056"/>
          </a:xfrm>
        </p:spPr>
        <p:txBody>
          <a:bodyPr lIns="0" tIns="0" rIns="0" bIns="0"/>
          <a:lstStyle>
            <a:lvl1pPr marL="0" indent="0" algn="ctr">
              <a:buNone/>
              <a:defRPr>
                <a:solidFill>
                  <a:srgbClr val="80808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b-NO" dirty="0"/>
              <a:t>Klikk for å redigere undertittelstil i malen</a:t>
            </a:r>
            <a:endParaRPr lang="en-US" dirty="0"/>
          </a:p>
        </p:txBody>
      </p:sp>
      <p:sp>
        <p:nvSpPr>
          <p:cNvPr id="9" name="Subtitle 2"/>
          <p:cNvSpPr txBox="1">
            <a:spLocks/>
          </p:cNvSpPr>
          <p:nvPr userDrawn="1"/>
        </p:nvSpPr>
        <p:spPr>
          <a:xfrm>
            <a:off x="609601" y="1803400"/>
            <a:ext cx="10972799" cy="224911"/>
          </a:xfrm>
          <a:prstGeom prst="rect">
            <a:avLst/>
          </a:prstGeom>
        </p:spPr>
        <p:txBody>
          <a:bodyPr vert="horz" lIns="0" tIns="0" rIns="0" bIns="0" rtlCol="0">
            <a:normAutofit/>
          </a:bodyPr>
          <a:lstStyle>
            <a:lvl1pPr marL="0" indent="0" algn="ctr" defTabSz="457200" rtl="0" eaLnBrk="1" latinLnBrk="0" hangingPunct="1">
              <a:spcBef>
                <a:spcPct val="20000"/>
              </a:spcBef>
              <a:buFont typeface="Arial"/>
              <a:buNone/>
              <a:defRPr sz="1600" b="0" i="0" kern="1200">
                <a:solidFill>
                  <a:srgbClr val="4C4C4C"/>
                </a:solidFill>
                <a:latin typeface="Circular Std Book"/>
                <a:ea typeface="+mn-ea"/>
                <a:cs typeface="Circular Std Book"/>
              </a:defRPr>
            </a:lvl1pPr>
            <a:lvl2pPr marL="457200" indent="0" algn="ctr" defTabSz="457200" rtl="0" eaLnBrk="1" latinLnBrk="0" hangingPunct="1">
              <a:spcBef>
                <a:spcPct val="20000"/>
              </a:spcBef>
              <a:buFont typeface="Arial"/>
              <a:buNone/>
              <a:defRPr sz="1600" b="0" i="0" kern="1200">
                <a:solidFill>
                  <a:schemeClr val="tx1">
                    <a:tint val="75000"/>
                  </a:schemeClr>
                </a:solidFill>
                <a:latin typeface="Circular Std Book"/>
                <a:ea typeface="+mn-ea"/>
                <a:cs typeface="Circular Std Book"/>
              </a:defRPr>
            </a:lvl2pPr>
            <a:lvl3pPr marL="914400" indent="0" algn="ctr" defTabSz="457200" rtl="0" eaLnBrk="1" latinLnBrk="0" hangingPunct="1">
              <a:spcBef>
                <a:spcPct val="20000"/>
              </a:spcBef>
              <a:buFont typeface="Arial"/>
              <a:buNone/>
              <a:defRPr sz="1600" b="0" i="0" kern="1200">
                <a:solidFill>
                  <a:schemeClr val="tx1">
                    <a:tint val="75000"/>
                  </a:schemeClr>
                </a:solidFill>
                <a:latin typeface="Circular Std Book"/>
                <a:ea typeface="+mn-ea"/>
                <a:cs typeface="Circular Std Book"/>
              </a:defRPr>
            </a:lvl3pPr>
            <a:lvl4pPr marL="1371600" indent="0" algn="ctr" defTabSz="457200" rtl="0" eaLnBrk="1" latinLnBrk="0" hangingPunct="1">
              <a:spcBef>
                <a:spcPct val="20000"/>
              </a:spcBef>
              <a:buFont typeface="Arial"/>
              <a:buNone/>
              <a:defRPr sz="1600" b="0" i="0" kern="1200">
                <a:solidFill>
                  <a:schemeClr val="tx1">
                    <a:tint val="75000"/>
                  </a:schemeClr>
                </a:solidFill>
                <a:latin typeface="Circular Std Book"/>
                <a:ea typeface="+mn-ea"/>
                <a:cs typeface="Circular Std Book"/>
              </a:defRPr>
            </a:lvl4pPr>
            <a:lvl5pPr marL="1828800" indent="0" algn="ctr" defTabSz="457200" rtl="0" eaLnBrk="1" latinLnBrk="0" hangingPunct="1">
              <a:spcBef>
                <a:spcPct val="20000"/>
              </a:spcBef>
              <a:buFont typeface="Arial"/>
              <a:buNone/>
              <a:defRPr sz="1600" b="0" i="0" kern="1200">
                <a:solidFill>
                  <a:schemeClr val="tx1">
                    <a:tint val="75000"/>
                  </a:schemeClr>
                </a:solidFill>
                <a:latin typeface="Circular Std Book"/>
                <a:ea typeface="+mn-ea"/>
                <a:cs typeface="Circular Std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nb-NO" sz="1067" b="0" i="0" cap="all" dirty="0">
                <a:latin typeface="Open Sans"/>
                <a:cs typeface="Open Sans"/>
              </a:rPr>
              <a:t>Klikk for å redigere undertittelstil i malen</a:t>
            </a:r>
            <a:endParaRPr lang="en-US" sz="1067" b="0" i="0" cap="all" dirty="0">
              <a:latin typeface="Open Sans"/>
              <a:cs typeface="Open Sans"/>
            </a:endParaRPr>
          </a:p>
        </p:txBody>
      </p:sp>
    </p:spTree>
    <p:extLst>
      <p:ext uri="{BB962C8B-B14F-4D97-AF65-F5344CB8AC3E}">
        <p14:creationId xmlns:p14="http://schemas.microsoft.com/office/powerpoint/2010/main" val="20044416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un bil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8C2560D-EC28-3B41-86E8-18F1CE0113B4}" type="datetimeFigureOut">
              <a:rPr lang="en-US" smtClean="0"/>
              <a:t>10/9/2017</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
        <p:nvSpPr>
          <p:cNvPr id="6" name="Plassholder for bilde 7"/>
          <p:cNvSpPr>
            <a:spLocks noGrp="1"/>
          </p:cNvSpPr>
          <p:nvPr>
            <p:ph type="pic" sz="quarter" idx="14"/>
          </p:nvPr>
        </p:nvSpPr>
        <p:spPr>
          <a:xfrm>
            <a:off x="609600" y="274640"/>
            <a:ext cx="10972800" cy="5728801"/>
          </a:xfrm>
        </p:spPr>
        <p:txBody>
          <a:bodyPr/>
          <a:lstStyle/>
          <a:p>
            <a:r>
              <a:rPr lang="nb-NO"/>
              <a:t>Dra bildet til plassholderen eller klikk ikonet for å legge til</a:t>
            </a:r>
          </a:p>
        </p:txBody>
      </p:sp>
    </p:spTree>
    <p:extLst>
      <p:ext uri="{BB962C8B-B14F-4D97-AF65-F5344CB8AC3E}">
        <p14:creationId xmlns:p14="http://schemas.microsoft.com/office/powerpoint/2010/main" val="29084526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kk for os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7269" y="986610"/>
            <a:ext cx="10580332" cy="1470025"/>
          </a:xfrm>
        </p:spPr>
        <p:txBody>
          <a:bodyPr lIns="0" tIns="0" rIns="0" bIns="0">
            <a:noAutofit/>
          </a:bodyPr>
          <a:lstStyle>
            <a:lvl1pPr algn="l">
              <a:defRPr sz="8000"/>
            </a:lvl1pPr>
          </a:lstStyle>
          <a:p>
            <a:r>
              <a:rPr lang="nb-NO" dirty="0"/>
              <a:t>Takk for oss!</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2543897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om">
    <p:spTree>
      <p:nvGrpSpPr>
        <p:cNvPr id="1" name=""/>
        <p:cNvGrpSpPr/>
        <p:nvPr/>
      </p:nvGrpSpPr>
      <p:grpSpPr>
        <a:xfrm>
          <a:off x="0" y="0"/>
          <a:ext cx="0" cy="0"/>
          <a:chOff x="0" y="0"/>
          <a:chExt cx="0" cy="0"/>
        </a:xfrm>
      </p:grpSpPr>
      <p:sp>
        <p:nvSpPr>
          <p:cNvPr id="5" name="Tittel 1"/>
          <p:cNvSpPr>
            <a:spLocks noGrp="1"/>
          </p:cNvSpPr>
          <p:nvPr>
            <p:ph type="title"/>
          </p:nvPr>
        </p:nvSpPr>
        <p:spPr>
          <a:xfrm>
            <a:off x="609600" y="1075312"/>
            <a:ext cx="10972800" cy="1143000"/>
          </a:xfrm>
        </p:spPr>
        <p:txBody>
          <a:bodyPr>
            <a:normAutofit/>
          </a:bodyPr>
          <a:lstStyle>
            <a:lvl1pPr algn="l">
              <a:defRPr sz="2600"/>
            </a:lvl1pPr>
          </a:lstStyle>
          <a:p>
            <a:r>
              <a:rPr lang="nb-NO" dirty="0"/>
              <a:t>Klikk for å redigere tittelstil</a:t>
            </a:r>
          </a:p>
        </p:txBody>
      </p:sp>
      <p:sp>
        <p:nvSpPr>
          <p:cNvPr id="6"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dirty="0"/>
              <a:t>Klikk for å redigere tekststiler i malen</a:t>
            </a:r>
          </a:p>
        </p:txBody>
      </p:sp>
    </p:spTree>
    <p:extLst>
      <p:ext uri="{BB962C8B-B14F-4D97-AF65-F5344CB8AC3E}">
        <p14:creationId xmlns:p14="http://schemas.microsoft.com/office/powerpoint/2010/main" val="1540949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Egendefinert oppsett">
    <p:spTree>
      <p:nvGrpSpPr>
        <p:cNvPr id="1" name=""/>
        <p:cNvGrpSpPr/>
        <p:nvPr/>
      </p:nvGrpSpPr>
      <p:grpSpPr>
        <a:xfrm>
          <a:off x="0" y="0"/>
          <a:ext cx="0" cy="0"/>
          <a:chOff x="0" y="0"/>
          <a:chExt cx="0" cy="0"/>
        </a:xfrm>
      </p:grpSpPr>
      <p:sp>
        <p:nvSpPr>
          <p:cNvPr id="9" name="Tittel 1"/>
          <p:cNvSpPr>
            <a:spLocks noGrp="1"/>
          </p:cNvSpPr>
          <p:nvPr>
            <p:ph type="title"/>
          </p:nvPr>
        </p:nvSpPr>
        <p:spPr>
          <a:xfrm>
            <a:off x="609600" y="1075312"/>
            <a:ext cx="10972800" cy="1143000"/>
          </a:xfrm>
        </p:spPr>
        <p:txBody>
          <a:bodyPr>
            <a:normAutofit/>
          </a:bodyPr>
          <a:lstStyle>
            <a:lvl1pPr algn="l">
              <a:defRPr sz="2600"/>
            </a:lvl1pPr>
          </a:lstStyle>
          <a:p>
            <a:r>
              <a:rPr lang="nb-NO"/>
              <a:t>Klikk for å redigere tittelstil</a:t>
            </a:r>
            <a:endParaRPr lang="nb-NO" dirty="0"/>
          </a:p>
        </p:txBody>
      </p:sp>
      <p:sp>
        <p:nvSpPr>
          <p:cNvPr id="10" name="Plassholder for tekst 2"/>
          <p:cNvSpPr>
            <a:spLocks noGrp="1"/>
          </p:cNvSpPr>
          <p:nvPr>
            <p:ph idx="1"/>
          </p:nvPr>
        </p:nvSpPr>
        <p:spPr>
          <a:xfrm>
            <a:off x="609600" y="2304116"/>
            <a:ext cx="10972800" cy="3383037"/>
          </a:xfrm>
          <a:prstGeom prst="rect">
            <a:avLst/>
          </a:prstGeom>
        </p:spPr>
        <p:txBody>
          <a:bodyPr rtlCol="0">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stStyle>
          <a:p>
            <a:pPr lvl="0"/>
            <a:r>
              <a:rPr lang="nb-NO"/>
              <a:t>Rediger tekststiler i malen</a:t>
            </a:r>
          </a:p>
        </p:txBody>
      </p:sp>
      <p:sp>
        <p:nvSpPr>
          <p:cNvPr id="4" name="Rektangel 3"/>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65287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sjektinnledning">
    <p:spTree>
      <p:nvGrpSpPr>
        <p:cNvPr id="1" name=""/>
        <p:cNvGrpSpPr/>
        <p:nvPr/>
      </p:nvGrpSpPr>
      <p:grpSpPr>
        <a:xfrm>
          <a:off x="0" y="0"/>
          <a:ext cx="0" cy="0"/>
          <a:chOff x="0" y="0"/>
          <a:chExt cx="0" cy="0"/>
        </a:xfrm>
      </p:grpSpPr>
      <p:sp>
        <p:nvSpPr>
          <p:cNvPr id="7" name="Plassholder for bilde 6"/>
          <p:cNvSpPr>
            <a:spLocks noGrp="1"/>
          </p:cNvSpPr>
          <p:nvPr>
            <p:ph type="pic" sz="quarter" idx="10"/>
          </p:nvPr>
        </p:nvSpPr>
        <p:spPr>
          <a:xfrm>
            <a:off x="626533" y="1058333"/>
            <a:ext cx="10936384" cy="4785147"/>
          </a:xfrm>
        </p:spPr>
        <p:txBody>
          <a:bodyPr/>
          <a:lstStyle>
            <a:lvl1pPr marL="0" indent="0">
              <a:buFontTx/>
              <a:buNone/>
              <a:defRPr/>
            </a:lvl1pPr>
          </a:lstStyle>
          <a:p>
            <a:pPr lvl="0"/>
            <a:r>
              <a:rPr lang="nb-NO" noProof="0"/>
              <a:t>Klikk ikonet for å legge til et bilde</a:t>
            </a:r>
            <a:endParaRPr lang="nb-NO" noProof="0" dirty="0"/>
          </a:p>
        </p:txBody>
      </p:sp>
      <p:sp>
        <p:nvSpPr>
          <p:cNvPr id="3" name="Tittel 1"/>
          <p:cNvSpPr>
            <a:spLocks noGrp="1"/>
          </p:cNvSpPr>
          <p:nvPr>
            <p:ph type="title"/>
          </p:nvPr>
        </p:nvSpPr>
        <p:spPr>
          <a:xfrm>
            <a:off x="609600" y="1872747"/>
            <a:ext cx="10972800" cy="1143000"/>
          </a:xfrm>
        </p:spPr>
        <p:txBody>
          <a:bodyPr>
            <a:normAutofit/>
          </a:bodyPr>
          <a:lstStyle>
            <a:lvl1pPr algn="ctr">
              <a:defRPr sz="2600"/>
            </a:lvl1pPr>
          </a:lstStyle>
          <a:p>
            <a:r>
              <a:rPr lang="nb-NO"/>
              <a:t>Klikk for å redigere tittelstil</a:t>
            </a:r>
            <a:endParaRPr lang="nb-NO" dirty="0"/>
          </a:p>
        </p:txBody>
      </p:sp>
      <p:sp>
        <p:nvSpPr>
          <p:cNvPr id="4" name="Rektangel 3"/>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99539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kolonner med punkt">
    <p:spTree>
      <p:nvGrpSpPr>
        <p:cNvPr id="1" name=""/>
        <p:cNvGrpSpPr/>
        <p:nvPr/>
      </p:nvGrpSpPr>
      <p:grpSpPr>
        <a:xfrm>
          <a:off x="0" y="0"/>
          <a:ext cx="0" cy="0"/>
          <a:chOff x="0" y="0"/>
          <a:chExt cx="0" cy="0"/>
        </a:xfrm>
      </p:grpSpPr>
      <p:sp>
        <p:nvSpPr>
          <p:cNvPr id="2" name="Tittel 1"/>
          <p:cNvSpPr>
            <a:spLocks noGrp="1"/>
          </p:cNvSpPr>
          <p:nvPr>
            <p:ph type="title"/>
          </p:nvPr>
        </p:nvSpPr>
        <p:spPr>
          <a:xfrm>
            <a:off x="609600" y="1076880"/>
            <a:ext cx="10972800" cy="1143000"/>
          </a:xfrm>
        </p:spPr>
        <p:txBody>
          <a:bodyPr>
            <a:normAutofit/>
          </a:bodyPr>
          <a:lstStyle>
            <a:lvl1pPr>
              <a:defRPr sz="2600"/>
            </a:lvl1pPr>
          </a:lstStyle>
          <a:p>
            <a:r>
              <a:rPr lang="nb-NO"/>
              <a:t>Klikk for å redigere tittelstil</a:t>
            </a:r>
            <a:endParaRPr lang="nb-NO" dirty="0"/>
          </a:p>
        </p:txBody>
      </p:sp>
      <p:sp>
        <p:nvSpPr>
          <p:cNvPr id="3" name="Plassholder for innhold 2"/>
          <p:cNvSpPr>
            <a:spLocks noGrp="1"/>
          </p:cNvSpPr>
          <p:nvPr>
            <p:ph sz="half" idx="1"/>
          </p:nvPr>
        </p:nvSpPr>
        <p:spPr>
          <a:xfrm>
            <a:off x="609600" y="2402442"/>
            <a:ext cx="5384800" cy="3254043"/>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a:p>
            <a:pPr lvl="1"/>
            <a:r>
              <a:rPr lang="nb-NO"/>
              <a:t>Andre nivå</a:t>
            </a:r>
          </a:p>
          <a:p>
            <a:pPr lvl="2"/>
            <a:r>
              <a:rPr lang="nb-NO"/>
              <a:t>Tredje nivå</a:t>
            </a:r>
          </a:p>
        </p:txBody>
      </p:sp>
      <p:sp>
        <p:nvSpPr>
          <p:cNvPr id="4" name="Plassholder for innhold 3"/>
          <p:cNvSpPr>
            <a:spLocks noGrp="1"/>
          </p:cNvSpPr>
          <p:nvPr>
            <p:ph sz="half" idx="2"/>
          </p:nvPr>
        </p:nvSpPr>
        <p:spPr>
          <a:xfrm>
            <a:off x="6197600" y="2402442"/>
            <a:ext cx="5384800" cy="3254043"/>
          </a:xfrm>
        </p:spPr>
        <p:txBody>
          <a:bodyPr>
            <a:normAutofit/>
          </a:bodyPr>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18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a:p>
            <a:pPr lvl="1"/>
            <a:r>
              <a:rPr lang="nb-NO"/>
              <a:t>Andre nivå</a:t>
            </a:r>
          </a:p>
        </p:txBody>
      </p:sp>
      <p:sp>
        <p:nvSpPr>
          <p:cNvPr id="5" name="Rektangel 4"/>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488847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olonne med bilde">
    <p:spTree>
      <p:nvGrpSpPr>
        <p:cNvPr id="1" name=""/>
        <p:cNvGrpSpPr/>
        <p:nvPr/>
      </p:nvGrpSpPr>
      <p:grpSpPr>
        <a:xfrm>
          <a:off x="0" y="0"/>
          <a:ext cx="0" cy="0"/>
          <a:chOff x="0" y="0"/>
          <a:chExt cx="0" cy="0"/>
        </a:xfrm>
      </p:grpSpPr>
      <p:sp>
        <p:nvSpPr>
          <p:cNvPr id="2" name="Tittel 1"/>
          <p:cNvSpPr>
            <a:spLocks noGrp="1"/>
          </p:cNvSpPr>
          <p:nvPr>
            <p:ph type="title"/>
          </p:nvPr>
        </p:nvSpPr>
        <p:spPr>
          <a:xfrm>
            <a:off x="609600" y="1075467"/>
            <a:ext cx="10972800" cy="1143000"/>
          </a:xfrm>
        </p:spPr>
        <p:txBody>
          <a:bodyPr>
            <a:normAutofit/>
          </a:bodyPr>
          <a:lstStyle>
            <a:lvl1pPr>
              <a:defRPr sz="2600"/>
            </a:lvl1pPr>
          </a:lstStyle>
          <a:p>
            <a:r>
              <a:rPr lang="nb-NO"/>
              <a:t>Klikk for å redigere tittelstil</a:t>
            </a:r>
            <a:endParaRPr lang="nb-NO" dirty="0"/>
          </a:p>
        </p:txBody>
      </p:sp>
      <p:sp>
        <p:nvSpPr>
          <p:cNvPr id="3" name="Plassholder for innhold 2"/>
          <p:cNvSpPr>
            <a:spLocks noGrp="1"/>
          </p:cNvSpPr>
          <p:nvPr>
            <p:ph sz="half" idx="1"/>
          </p:nvPr>
        </p:nvSpPr>
        <p:spPr>
          <a:xfrm>
            <a:off x="609600" y="2400268"/>
            <a:ext cx="5384800" cy="3254043"/>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Tx/>
              <a:buNone/>
              <a:tabLst/>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a:p>
            <a:pPr lvl="1"/>
            <a:r>
              <a:rPr lang="nb-NO"/>
              <a:t>Andre nivå</a:t>
            </a:r>
          </a:p>
          <a:p>
            <a:pPr lvl="2"/>
            <a:r>
              <a:rPr lang="nb-NO"/>
              <a:t>Tredje nivå</a:t>
            </a:r>
          </a:p>
        </p:txBody>
      </p:sp>
      <p:sp>
        <p:nvSpPr>
          <p:cNvPr id="6" name="Plassholder for bilde 5"/>
          <p:cNvSpPr>
            <a:spLocks noGrp="1"/>
          </p:cNvSpPr>
          <p:nvPr>
            <p:ph type="pic" sz="quarter" idx="10"/>
          </p:nvPr>
        </p:nvSpPr>
        <p:spPr>
          <a:xfrm>
            <a:off x="6197600" y="2400267"/>
            <a:ext cx="5384800" cy="3253417"/>
          </a:xfrm>
        </p:spPr>
        <p:txBody>
          <a:bodyPr rtlCol="0">
            <a:normAutofit/>
          </a:bodyPr>
          <a:lstStyle>
            <a:lvl1pPr marL="0" indent="0">
              <a:buFontTx/>
              <a:buNone/>
              <a:defRPr sz="1800"/>
            </a:lvl1pPr>
          </a:lstStyle>
          <a:p>
            <a:pPr lvl="0"/>
            <a:r>
              <a:rPr lang="nb-NO" noProof="0"/>
              <a:t>Klikk ikonet for å legge til et bilde</a:t>
            </a:r>
            <a:endParaRPr lang="nb-NO" noProof="0" dirty="0"/>
          </a:p>
        </p:txBody>
      </p:sp>
      <p:sp>
        <p:nvSpPr>
          <p:cNvPr id="5" name="Rektangel 4"/>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7860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olonne med punkt og bilde">
    <p:spTree>
      <p:nvGrpSpPr>
        <p:cNvPr id="1" name=""/>
        <p:cNvGrpSpPr/>
        <p:nvPr/>
      </p:nvGrpSpPr>
      <p:grpSpPr>
        <a:xfrm>
          <a:off x="0" y="0"/>
          <a:ext cx="0" cy="0"/>
          <a:chOff x="0" y="0"/>
          <a:chExt cx="0" cy="0"/>
        </a:xfrm>
      </p:grpSpPr>
      <p:sp>
        <p:nvSpPr>
          <p:cNvPr id="2" name="Tittel 1"/>
          <p:cNvSpPr>
            <a:spLocks noGrp="1"/>
          </p:cNvSpPr>
          <p:nvPr>
            <p:ph type="title"/>
          </p:nvPr>
        </p:nvSpPr>
        <p:spPr>
          <a:xfrm>
            <a:off x="609600" y="1075467"/>
            <a:ext cx="10972800" cy="1143000"/>
          </a:xfrm>
        </p:spPr>
        <p:txBody>
          <a:bodyPr>
            <a:normAutofit/>
          </a:bodyPr>
          <a:lstStyle>
            <a:lvl1pPr>
              <a:defRPr sz="2600"/>
            </a:lvl1pPr>
          </a:lstStyle>
          <a:p>
            <a:r>
              <a:rPr lang="nb-NO"/>
              <a:t>Klikk for å redigere tittelstil</a:t>
            </a:r>
            <a:endParaRPr lang="nb-NO" dirty="0"/>
          </a:p>
        </p:txBody>
      </p:sp>
      <p:sp>
        <p:nvSpPr>
          <p:cNvPr id="3" name="Plassholder for innhold 2"/>
          <p:cNvSpPr>
            <a:spLocks noGrp="1"/>
          </p:cNvSpPr>
          <p:nvPr>
            <p:ph sz="half" idx="1"/>
          </p:nvPr>
        </p:nvSpPr>
        <p:spPr>
          <a:xfrm>
            <a:off x="609600" y="2400268"/>
            <a:ext cx="5384800" cy="3254043"/>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Tx/>
              <a:buNone/>
              <a:tabLst/>
              <a:defRPr sz="1800"/>
            </a:lvl1pPr>
            <a:lvl2pPr marL="457200" indent="0">
              <a:buFontTx/>
              <a:buNone/>
              <a:defRPr sz="1800"/>
            </a:lvl2pPr>
            <a:lvl3pPr marL="914400" indent="0">
              <a:buFontTx/>
              <a:buNone/>
              <a:defRPr sz="1800"/>
            </a:lvl3pPr>
            <a:lvl4pPr>
              <a:defRPr sz="1800"/>
            </a:lvl4pPr>
            <a:lvl5pPr>
              <a:defRPr sz="1800"/>
            </a:lvl5pPr>
            <a:lvl6pPr>
              <a:defRPr sz="1800"/>
            </a:lvl6pPr>
            <a:lvl7pPr>
              <a:defRPr sz="1800"/>
            </a:lvl7pPr>
            <a:lvl8pPr>
              <a:defRPr sz="1800"/>
            </a:lvl8pPr>
            <a:lvl9pPr>
              <a:defRPr sz="1800"/>
            </a:lvl9pPr>
          </a:lstStyle>
          <a:p>
            <a:pPr lvl="0"/>
            <a:r>
              <a:rPr lang="nb-NO"/>
              <a:t>Rediger tekststiler i malen</a:t>
            </a:r>
          </a:p>
        </p:txBody>
      </p:sp>
      <p:sp>
        <p:nvSpPr>
          <p:cNvPr id="6" name="Plassholder for bilde 5"/>
          <p:cNvSpPr>
            <a:spLocks noGrp="1"/>
          </p:cNvSpPr>
          <p:nvPr>
            <p:ph type="pic" sz="quarter" idx="10"/>
          </p:nvPr>
        </p:nvSpPr>
        <p:spPr>
          <a:xfrm>
            <a:off x="6197600" y="2400267"/>
            <a:ext cx="5384800" cy="3253417"/>
          </a:xfrm>
        </p:spPr>
        <p:txBody>
          <a:bodyPr rtlCol="0">
            <a:normAutofit/>
          </a:bodyPr>
          <a:lstStyle>
            <a:lvl1pPr marL="0" indent="0">
              <a:buFontTx/>
              <a:buNone/>
              <a:defRPr sz="1800"/>
            </a:lvl1pPr>
          </a:lstStyle>
          <a:p>
            <a:pPr lvl="0"/>
            <a:r>
              <a:rPr lang="nb-NO" noProof="0"/>
              <a:t>Klikk ikonet for å legge til et bilde</a:t>
            </a:r>
            <a:endParaRPr lang="nb-NO" noProof="0" dirty="0"/>
          </a:p>
        </p:txBody>
      </p:sp>
      <p:sp>
        <p:nvSpPr>
          <p:cNvPr id="5" name="Rektangel 4"/>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02898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4" name="Plassholder for dato 2"/>
          <p:cNvSpPr>
            <a:spLocks noGrp="1"/>
          </p:cNvSpPr>
          <p:nvPr>
            <p:ph type="dt" sz="half" idx="10"/>
          </p:nvPr>
        </p:nvSpPr>
        <p:spPr>
          <a:xfrm>
            <a:off x="609600" y="6356351"/>
            <a:ext cx="2844800" cy="365125"/>
          </a:xfrm>
          <a:prstGeom prst="rect">
            <a:avLst/>
          </a:prstGeom>
        </p:spPr>
        <p:txBody>
          <a:bodyPr/>
          <a:lstStyle>
            <a:lvl1pPr>
              <a:defRPr/>
            </a:lvl1pPr>
          </a:lstStyle>
          <a:p>
            <a:fld id="{DF400706-D775-430E-A8F0-455972ED25F5}" type="datetimeFigureOut">
              <a:rPr lang="nb-NO" smtClean="0"/>
              <a:t>09.10.2017</a:t>
            </a:fld>
            <a:endParaRPr lang="nb-NO"/>
          </a:p>
        </p:txBody>
      </p:sp>
      <p:sp>
        <p:nvSpPr>
          <p:cNvPr id="5" name="Plassholder for bunntekst 3"/>
          <p:cNvSpPr>
            <a:spLocks noGrp="1"/>
          </p:cNvSpPr>
          <p:nvPr>
            <p:ph type="ftr" sz="quarter" idx="11"/>
          </p:nvPr>
        </p:nvSpPr>
        <p:spPr>
          <a:xfrm>
            <a:off x="4165600" y="6356351"/>
            <a:ext cx="3860800" cy="365125"/>
          </a:xfrm>
          <a:prstGeom prst="rect">
            <a:avLst/>
          </a:prstGeom>
        </p:spPr>
        <p:txBody>
          <a:bodyPr/>
          <a:lstStyle>
            <a:lvl1pPr>
              <a:defRPr/>
            </a:lvl1pPr>
          </a:lstStyle>
          <a:p>
            <a:endParaRPr lang="nb-NO"/>
          </a:p>
        </p:txBody>
      </p:sp>
      <p:sp>
        <p:nvSpPr>
          <p:cNvPr id="6" name="Plassholder for lysbildenummer 4"/>
          <p:cNvSpPr>
            <a:spLocks noGrp="1"/>
          </p:cNvSpPr>
          <p:nvPr>
            <p:ph type="sldNum" sz="quarter" idx="12"/>
          </p:nvPr>
        </p:nvSpPr>
        <p:spPr>
          <a:xfrm>
            <a:off x="8737600" y="6356351"/>
            <a:ext cx="2844800" cy="365125"/>
          </a:xfrm>
          <a:prstGeom prst="rect">
            <a:avLst/>
          </a:prstGeom>
        </p:spPr>
        <p:txBody>
          <a:bodyPr/>
          <a:lstStyle>
            <a:lvl1pPr>
              <a:defRPr/>
            </a:lvl1pPr>
          </a:lstStyle>
          <a:p>
            <a:fld id="{A70B3A85-D736-4B1B-A2F3-1BDF6ADBA1B4}" type="slidenum">
              <a:rPr lang="nb-NO" smtClean="0"/>
              <a:t>‹#›</a:t>
            </a:fld>
            <a:endParaRPr lang="nb-NO"/>
          </a:p>
        </p:txBody>
      </p:sp>
      <p:sp>
        <p:nvSpPr>
          <p:cNvPr id="7" name="Rektangel 6"/>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09313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3.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bakgrun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Plassholder for tittel 1"/>
          <p:cNvSpPr>
            <a:spLocks noGrp="1"/>
          </p:cNvSpPr>
          <p:nvPr>
            <p:ph type="title"/>
          </p:nvPr>
        </p:nvSpPr>
        <p:spPr bwMode="auto">
          <a:xfrm>
            <a:off x="609600" y="10625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nb-NO"/>
              <a:t>Klikk for å redigere tittelstil</a:t>
            </a:r>
          </a:p>
        </p:txBody>
      </p:sp>
      <p:sp>
        <p:nvSpPr>
          <p:cNvPr id="1028" name="Plassholder for tekst 2"/>
          <p:cNvSpPr>
            <a:spLocks noGrp="1"/>
          </p:cNvSpPr>
          <p:nvPr>
            <p:ph type="body" idx="1"/>
          </p:nvPr>
        </p:nvSpPr>
        <p:spPr bwMode="auto">
          <a:xfrm>
            <a:off x="609600" y="2389718"/>
            <a:ext cx="10972800" cy="338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nb-NO"/>
              <a:t>Klikk for å redigere tekststiler i malen</a:t>
            </a:r>
          </a:p>
          <a:p>
            <a:pPr lvl="1"/>
            <a:r>
              <a:rPr lang="nb-NO"/>
              <a:t>Andre nivå</a:t>
            </a:r>
          </a:p>
          <a:p>
            <a:pPr lvl="2"/>
            <a:r>
              <a:rPr lang="nb-NO"/>
              <a:t>Tredje nivå</a:t>
            </a:r>
          </a:p>
          <a:p>
            <a:pPr lvl="3"/>
            <a:r>
              <a:rPr lang="nb-NO"/>
              <a:t>Fjerde nivå</a:t>
            </a:r>
          </a:p>
        </p:txBody>
      </p:sp>
      <p:sp>
        <p:nvSpPr>
          <p:cNvPr id="2" name="Rektangel 1"/>
          <p:cNvSpPr/>
          <p:nvPr/>
        </p:nvSpPr>
        <p:spPr>
          <a:xfrm>
            <a:off x="609600" y="220134"/>
            <a:ext cx="10991851" cy="4804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nb-NO" sz="900" b="1" dirty="0">
                <a:solidFill>
                  <a:prstClr val="white">
                    <a:lumMod val="50000"/>
                  </a:prstClr>
                </a:solidFill>
                <a:latin typeface="Calibri"/>
                <a:cs typeface="Calibri"/>
              </a:rPr>
              <a:t>DIGITAL SIGNAUTR TRYGT OG ENKELT.</a:t>
            </a:r>
          </a:p>
        </p:txBody>
      </p:sp>
      <p:cxnSp>
        <p:nvCxnSpPr>
          <p:cNvPr id="6" name="Rett linje 5"/>
          <p:cNvCxnSpPr/>
          <p:nvPr/>
        </p:nvCxnSpPr>
        <p:spPr>
          <a:xfrm flipH="1">
            <a:off x="609600" y="740833"/>
            <a:ext cx="10972800" cy="0"/>
          </a:xfrm>
          <a:prstGeom prst="line">
            <a:avLst/>
          </a:prstGeom>
          <a:ln>
            <a:solidFill>
              <a:srgbClr val="92004E"/>
            </a:solidFill>
          </a:ln>
        </p:spPr>
        <p:style>
          <a:lnRef idx="2">
            <a:schemeClr val="accent1"/>
          </a:lnRef>
          <a:fillRef idx="0">
            <a:schemeClr val="accent1"/>
          </a:fillRef>
          <a:effectRef idx="1">
            <a:schemeClr val="accent1"/>
          </a:effectRef>
          <a:fontRef idx="minor">
            <a:schemeClr val="tx1"/>
          </a:fontRef>
        </p:style>
      </p:cxnSp>
      <p:pic>
        <p:nvPicPr>
          <p:cNvPr id="3" name="Bilde 2" descr="Signere.no cmyk.a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72604" y="-159319"/>
            <a:ext cx="2329459" cy="1234586"/>
          </a:xfrm>
          <a:prstGeom prst="rect">
            <a:avLst/>
          </a:prstGeom>
        </p:spPr>
      </p:pic>
      <p:sp>
        <p:nvSpPr>
          <p:cNvPr id="8" name="Rektangel 7"/>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5057097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60"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457200" rtl="0" eaLnBrk="1" fontAlgn="base" hangingPunct="1">
        <a:spcBef>
          <a:spcPct val="0"/>
        </a:spcBef>
        <a:spcAft>
          <a:spcPct val="0"/>
        </a:spcAft>
        <a:defRPr sz="4000" kern="1200">
          <a:solidFill>
            <a:srgbClr val="595959"/>
          </a:solidFill>
          <a:latin typeface="Calibri"/>
          <a:ea typeface="ＭＳ Ｐゴシック" charset="0"/>
          <a:cs typeface="Calibri"/>
        </a:defRPr>
      </a:lvl1pPr>
      <a:lvl2pPr algn="l" defTabSz="457200" rtl="0" eaLnBrk="1" fontAlgn="base" hangingPunct="1">
        <a:spcBef>
          <a:spcPct val="0"/>
        </a:spcBef>
        <a:spcAft>
          <a:spcPct val="0"/>
        </a:spcAft>
        <a:defRPr sz="4000">
          <a:solidFill>
            <a:srgbClr val="595959"/>
          </a:solidFill>
          <a:latin typeface="Calibri" charset="0"/>
          <a:ea typeface="ＭＳ Ｐゴシック" charset="0"/>
        </a:defRPr>
      </a:lvl2pPr>
      <a:lvl3pPr algn="l" defTabSz="457200" rtl="0" eaLnBrk="1" fontAlgn="base" hangingPunct="1">
        <a:spcBef>
          <a:spcPct val="0"/>
        </a:spcBef>
        <a:spcAft>
          <a:spcPct val="0"/>
        </a:spcAft>
        <a:defRPr sz="4000">
          <a:solidFill>
            <a:srgbClr val="595959"/>
          </a:solidFill>
          <a:latin typeface="Calibri" charset="0"/>
          <a:ea typeface="ＭＳ Ｐゴシック" charset="0"/>
        </a:defRPr>
      </a:lvl3pPr>
      <a:lvl4pPr algn="l" defTabSz="457200" rtl="0" eaLnBrk="1" fontAlgn="base" hangingPunct="1">
        <a:spcBef>
          <a:spcPct val="0"/>
        </a:spcBef>
        <a:spcAft>
          <a:spcPct val="0"/>
        </a:spcAft>
        <a:defRPr sz="4000">
          <a:solidFill>
            <a:srgbClr val="595959"/>
          </a:solidFill>
          <a:latin typeface="Calibri" charset="0"/>
          <a:ea typeface="ＭＳ Ｐゴシック" charset="0"/>
        </a:defRPr>
      </a:lvl4pPr>
      <a:lvl5pPr algn="l" defTabSz="457200" rtl="0" eaLnBrk="1" fontAlgn="base" hangingPunct="1">
        <a:spcBef>
          <a:spcPct val="0"/>
        </a:spcBef>
        <a:spcAft>
          <a:spcPct val="0"/>
        </a:spcAft>
        <a:defRPr sz="4000">
          <a:solidFill>
            <a:srgbClr val="595959"/>
          </a:solidFill>
          <a:latin typeface="Calibri"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Tahoma"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Tahoma"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Tahoma"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Tahoma"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rgbClr val="595959"/>
          </a:solidFill>
          <a:latin typeface="Calibri"/>
          <a:ea typeface="ＭＳ Ｐゴシック" charset="0"/>
          <a:cs typeface="Calibri"/>
        </a:defRPr>
      </a:lvl1pPr>
      <a:lvl2pPr marL="742950" indent="-285750" algn="l" defTabSz="457200" rtl="0" eaLnBrk="1" fontAlgn="base" hangingPunct="1">
        <a:spcBef>
          <a:spcPct val="20000"/>
        </a:spcBef>
        <a:spcAft>
          <a:spcPct val="0"/>
        </a:spcAft>
        <a:buFont typeface="Arial" charset="0"/>
        <a:buChar char="–"/>
        <a:defRPr sz="2000" kern="1200">
          <a:solidFill>
            <a:srgbClr val="595959"/>
          </a:solidFill>
          <a:latin typeface="Calibri"/>
          <a:ea typeface="ＭＳ Ｐゴシック" charset="0"/>
          <a:cs typeface="Calibri"/>
        </a:defRPr>
      </a:lvl2pPr>
      <a:lvl3pPr marL="1143000" indent="-228600" algn="l" defTabSz="457200" rtl="0" eaLnBrk="1" fontAlgn="base" hangingPunct="1">
        <a:spcBef>
          <a:spcPct val="20000"/>
        </a:spcBef>
        <a:spcAft>
          <a:spcPct val="0"/>
        </a:spcAft>
        <a:buFont typeface="Arial" charset="0"/>
        <a:buChar char="•"/>
        <a:defRPr sz="1600" kern="1200">
          <a:solidFill>
            <a:srgbClr val="595959"/>
          </a:solidFill>
          <a:latin typeface="Calibri"/>
          <a:ea typeface="ＭＳ Ｐゴシック" charset="0"/>
          <a:cs typeface="Calibri"/>
        </a:defRPr>
      </a:lvl3pPr>
      <a:lvl4pPr marL="1600200" indent="-228600" algn="l" defTabSz="457200" rtl="0" eaLnBrk="1" fontAlgn="base" hangingPunct="1">
        <a:spcBef>
          <a:spcPct val="20000"/>
        </a:spcBef>
        <a:spcAft>
          <a:spcPct val="0"/>
        </a:spcAft>
        <a:buFont typeface="Arial" charset="0"/>
        <a:buChar char="–"/>
        <a:defRPr sz="1400" kern="1200">
          <a:solidFill>
            <a:srgbClr val="595959"/>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bakgrun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Plassholder for tittel 1"/>
          <p:cNvSpPr>
            <a:spLocks noGrp="1"/>
          </p:cNvSpPr>
          <p:nvPr>
            <p:ph type="title"/>
          </p:nvPr>
        </p:nvSpPr>
        <p:spPr bwMode="auto">
          <a:xfrm>
            <a:off x="609600" y="10625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nb-NO"/>
              <a:t>Klikk for å redigere tittelstil</a:t>
            </a:r>
          </a:p>
        </p:txBody>
      </p:sp>
      <p:sp>
        <p:nvSpPr>
          <p:cNvPr id="1028" name="Plassholder for tekst 2"/>
          <p:cNvSpPr>
            <a:spLocks noGrp="1"/>
          </p:cNvSpPr>
          <p:nvPr>
            <p:ph type="body" idx="1"/>
          </p:nvPr>
        </p:nvSpPr>
        <p:spPr bwMode="auto">
          <a:xfrm>
            <a:off x="609600" y="2389718"/>
            <a:ext cx="10972800" cy="338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nb-NO"/>
              <a:t>Klikk for å redigere tekststiler i malen</a:t>
            </a:r>
          </a:p>
          <a:p>
            <a:pPr lvl="1"/>
            <a:r>
              <a:rPr lang="nb-NO"/>
              <a:t>Andre nivå</a:t>
            </a:r>
          </a:p>
          <a:p>
            <a:pPr lvl="2"/>
            <a:r>
              <a:rPr lang="nb-NO"/>
              <a:t>Tredje nivå</a:t>
            </a:r>
          </a:p>
          <a:p>
            <a:pPr lvl="3"/>
            <a:r>
              <a:rPr lang="nb-NO"/>
              <a:t>Fjerde nivå</a:t>
            </a:r>
          </a:p>
        </p:txBody>
      </p:sp>
      <p:sp>
        <p:nvSpPr>
          <p:cNvPr id="2" name="Rektangel 1"/>
          <p:cNvSpPr/>
          <p:nvPr/>
        </p:nvSpPr>
        <p:spPr>
          <a:xfrm>
            <a:off x="609600" y="220134"/>
            <a:ext cx="10991851" cy="4804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nb-NO" sz="900" b="1" dirty="0">
                <a:solidFill>
                  <a:prstClr val="white">
                    <a:lumMod val="50000"/>
                  </a:prstClr>
                </a:solidFill>
                <a:latin typeface="Calibri"/>
                <a:cs typeface="Calibri"/>
              </a:rPr>
              <a:t>DIGITAL SIGNAUTR TRYGT OG ENKELT.</a:t>
            </a:r>
          </a:p>
        </p:txBody>
      </p:sp>
      <p:cxnSp>
        <p:nvCxnSpPr>
          <p:cNvPr id="6" name="Rett linje 5"/>
          <p:cNvCxnSpPr/>
          <p:nvPr/>
        </p:nvCxnSpPr>
        <p:spPr>
          <a:xfrm flipH="1">
            <a:off x="609600" y="740833"/>
            <a:ext cx="10972800" cy="0"/>
          </a:xfrm>
          <a:prstGeom prst="line">
            <a:avLst/>
          </a:prstGeom>
          <a:ln>
            <a:solidFill>
              <a:srgbClr val="92004E"/>
            </a:solidFill>
          </a:ln>
        </p:spPr>
        <p:style>
          <a:lnRef idx="2">
            <a:schemeClr val="accent1"/>
          </a:lnRef>
          <a:fillRef idx="0">
            <a:schemeClr val="accent1"/>
          </a:fillRef>
          <a:effectRef idx="1">
            <a:schemeClr val="accent1"/>
          </a:effectRef>
          <a:fontRef idx="minor">
            <a:schemeClr val="tx1"/>
          </a:fontRef>
        </p:style>
      </p:cxnSp>
      <p:pic>
        <p:nvPicPr>
          <p:cNvPr id="3" name="Bilde 2" descr="Signere.no cmyk.ai"/>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72604" y="-159319"/>
            <a:ext cx="2329459" cy="1234586"/>
          </a:xfrm>
          <a:prstGeom prst="rect">
            <a:avLst/>
          </a:prstGeom>
        </p:spPr>
      </p:pic>
      <p:sp>
        <p:nvSpPr>
          <p:cNvPr id="8" name="Rektangel 7"/>
          <p:cNvSpPr/>
          <p:nvPr userDrawn="1"/>
        </p:nvSpPr>
        <p:spPr>
          <a:xfrm>
            <a:off x="411892" y="222422"/>
            <a:ext cx="11318789" cy="700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1445815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457200" rtl="0" eaLnBrk="1" fontAlgn="base" hangingPunct="1">
        <a:spcBef>
          <a:spcPct val="0"/>
        </a:spcBef>
        <a:spcAft>
          <a:spcPct val="0"/>
        </a:spcAft>
        <a:defRPr sz="4000" kern="1200">
          <a:solidFill>
            <a:srgbClr val="595959"/>
          </a:solidFill>
          <a:latin typeface="Calibri"/>
          <a:ea typeface="ＭＳ Ｐゴシック" charset="0"/>
          <a:cs typeface="Calibri"/>
        </a:defRPr>
      </a:lvl1pPr>
      <a:lvl2pPr algn="l" defTabSz="457200" rtl="0" eaLnBrk="1" fontAlgn="base" hangingPunct="1">
        <a:spcBef>
          <a:spcPct val="0"/>
        </a:spcBef>
        <a:spcAft>
          <a:spcPct val="0"/>
        </a:spcAft>
        <a:defRPr sz="4000">
          <a:solidFill>
            <a:srgbClr val="595959"/>
          </a:solidFill>
          <a:latin typeface="Calibri" charset="0"/>
          <a:ea typeface="ＭＳ Ｐゴシック" charset="0"/>
        </a:defRPr>
      </a:lvl2pPr>
      <a:lvl3pPr algn="l" defTabSz="457200" rtl="0" eaLnBrk="1" fontAlgn="base" hangingPunct="1">
        <a:spcBef>
          <a:spcPct val="0"/>
        </a:spcBef>
        <a:spcAft>
          <a:spcPct val="0"/>
        </a:spcAft>
        <a:defRPr sz="4000">
          <a:solidFill>
            <a:srgbClr val="595959"/>
          </a:solidFill>
          <a:latin typeface="Calibri" charset="0"/>
          <a:ea typeface="ＭＳ Ｐゴシック" charset="0"/>
        </a:defRPr>
      </a:lvl3pPr>
      <a:lvl4pPr algn="l" defTabSz="457200" rtl="0" eaLnBrk="1" fontAlgn="base" hangingPunct="1">
        <a:spcBef>
          <a:spcPct val="0"/>
        </a:spcBef>
        <a:spcAft>
          <a:spcPct val="0"/>
        </a:spcAft>
        <a:defRPr sz="4000">
          <a:solidFill>
            <a:srgbClr val="595959"/>
          </a:solidFill>
          <a:latin typeface="Calibri" charset="0"/>
          <a:ea typeface="ＭＳ Ｐゴシック" charset="0"/>
        </a:defRPr>
      </a:lvl4pPr>
      <a:lvl5pPr algn="l" defTabSz="457200" rtl="0" eaLnBrk="1" fontAlgn="base" hangingPunct="1">
        <a:spcBef>
          <a:spcPct val="0"/>
        </a:spcBef>
        <a:spcAft>
          <a:spcPct val="0"/>
        </a:spcAft>
        <a:defRPr sz="4000">
          <a:solidFill>
            <a:srgbClr val="595959"/>
          </a:solidFill>
          <a:latin typeface="Calibri"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Tahoma"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Tahoma"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Tahoma"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Tahoma"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rgbClr val="595959"/>
          </a:solidFill>
          <a:latin typeface="Calibri"/>
          <a:ea typeface="ＭＳ Ｐゴシック" charset="0"/>
          <a:cs typeface="Calibri"/>
        </a:defRPr>
      </a:lvl1pPr>
      <a:lvl2pPr marL="742950" indent="-285750" algn="l" defTabSz="457200" rtl="0" eaLnBrk="1" fontAlgn="base" hangingPunct="1">
        <a:spcBef>
          <a:spcPct val="20000"/>
        </a:spcBef>
        <a:spcAft>
          <a:spcPct val="0"/>
        </a:spcAft>
        <a:buFont typeface="Arial" charset="0"/>
        <a:buChar char="–"/>
        <a:defRPr sz="2000" kern="1200">
          <a:solidFill>
            <a:srgbClr val="595959"/>
          </a:solidFill>
          <a:latin typeface="Calibri"/>
          <a:ea typeface="ＭＳ Ｐゴシック" charset="0"/>
          <a:cs typeface="Calibri"/>
        </a:defRPr>
      </a:lvl2pPr>
      <a:lvl3pPr marL="1143000" indent="-228600" algn="l" defTabSz="457200" rtl="0" eaLnBrk="1" fontAlgn="base" hangingPunct="1">
        <a:spcBef>
          <a:spcPct val="20000"/>
        </a:spcBef>
        <a:spcAft>
          <a:spcPct val="0"/>
        </a:spcAft>
        <a:buFont typeface="Arial" charset="0"/>
        <a:buChar char="•"/>
        <a:defRPr sz="1600" kern="1200">
          <a:solidFill>
            <a:srgbClr val="595959"/>
          </a:solidFill>
          <a:latin typeface="Calibri"/>
          <a:ea typeface="ＭＳ Ｐゴシック" charset="0"/>
          <a:cs typeface="Calibri"/>
        </a:defRPr>
      </a:lvl3pPr>
      <a:lvl4pPr marL="1600200" indent="-228600" algn="l" defTabSz="457200" rtl="0" eaLnBrk="1" fontAlgn="base" hangingPunct="1">
        <a:spcBef>
          <a:spcPct val="20000"/>
        </a:spcBef>
        <a:spcAft>
          <a:spcPct val="0"/>
        </a:spcAft>
        <a:buFont typeface="Arial" charset="0"/>
        <a:buChar char="–"/>
        <a:defRPr sz="1400" kern="1200">
          <a:solidFill>
            <a:srgbClr val="595959"/>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03297"/>
          </a:xfrm>
          <a:prstGeom prst="rect">
            <a:avLst/>
          </a:prstGeom>
        </p:spPr>
        <p:txBody>
          <a:bodyPr vert="horz" lIns="0" tIns="0" rIns="0" bIns="0" rtlCol="0" anchor="t" anchorCtr="0">
            <a:normAutofit/>
          </a:bodyPr>
          <a:lstStyle/>
          <a:p>
            <a:r>
              <a:rPr lang="nb-NO" dirty="0"/>
              <a:t>Klikk for å redigere tittelstil</a:t>
            </a:r>
            <a:endParaRPr lang="en-US" dirty="0"/>
          </a:p>
        </p:txBody>
      </p:sp>
      <p:sp>
        <p:nvSpPr>
          <p:cNvPr id="3" name="Text Placeholder 2"/>
          <p:cNvSpPr>
            <a:spLocks noGrp="1"/>
          </p:cNvSpPr>
          <p:nvPr>
            <p:ph type="body" idx="1"/>
          </p:nvPr>
        </p:nvSpPr>
        <p:spPr>
          <a:xfrm>
            <a:off x="609600" y="2146025"/>
            <a:ext cx="10972800" cy="3980139"/>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4" name="Date Placeholder 3"/>
          <p:cNvSpPr>
            <a:spLocks noGrp="1"/>
          </p:cNvSpPr>
          <p:nvPr>
            <p:ph type="dt" sz="half" idx="2"/>
          </p:nvPr>
        </p:nvSpPr>
        <p:spPr>
          <a:xfrm>
            <a:off x="6060968" y="6356351"/>
            <a:ext cx="2676633" cy="365125"/>
          </a:xfrm>
          <a:prstGeom prst="rect">
            <a:avLst/>
          </a:prstGeom>
        </p:spPr>
        <p:txBody>
          <a:bodyPr vert="horz" lIns="91440" tIns="45720" rIns="91440" bIns="45720" rtlCol="0" anchor="ctr"/>
          <a:lstStyle>
            <a:lvl1pPr algn="l">
              <a:defRPr sz="1067" b="0" i="0">
                <a:solidFill>
                  <a:srgbClr val="808080"/>
                </a:solidFill>
                <a:latin typeface="Open Sans"/>
                <a:cs typeface="Open Sans"/>
              </a:defRPr>
            </a:lvl1pPr>
          </a:lstStyle>
          <a:p>
            <a:fld id="{68C2560D-EC28-3B41-86E8-18F1CE0113B4}" type="datetimeFigureOut">
              <a:rPr lang="en-US" smtClean="0"/>
              <a:pPr/>
              <a:t>10/9/2017</a:t>
            </a:fld>
            <a:endParaRPr lang="en-US" dirty="0"/>
          </a:p>
        </p:txBody>
      </p:sp>
      <p:sp>
        <p:nvSpPr>
          <p:cNvPr id="5" name="Footer Placeholder 4"/>
          <p:cNvSpPr>
            <a:spLocks noGrp="1"/>
          </p:cNvSpPr>
          <p:nvPr>
            <p:ph type="ftr" sz="quarter" idx="3"/>
          </p:nvPr>
        </p:nvSpPr>
        <p:spPr>
          <a:xfrm>
            <a:off x="1684310" y="6356351"/>
            <a:ext cx="4265105" cy="365125"/>
          </a:xfrm>
          <a:prstGeom prst="rect">
            <a:avLst/>
          </a:prstGeom>
        </p:spPr>
        <p:txBody>
          <a:bodyPr vert="horz" lIns="91440" tIns="45720" rIns="91440" bIns="45720" rtlCol="0" anchor="ctr"/>
          <a:lstStyle>
            <a:lvl1pPr algn="r">
              <a:defRPr sz="1067" b="0" i="0">
                <a:solidFill>
                  <a:srgbClr val="808080"/>
                </a:solidFill>
                <a:latin typeface="Open Sans"/>
                <a:cs typeface="Open Sans"/>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067" b="1" i="0">
                <a:solidFill>
                  <a:srgbClr val="808080"/>
                </a:solidFill>
                <a:latin typeface="Open Sans"/>
                <a:cs typeface="Open Sans"/>
              </a:defRPr>
            </a:lvl1pPr>
          </a:lstStyle>
          <a:p>
            <a:fld id="{2066355A-084C-D24E-9AD2-7E4FC41EA627}" type="slidenum">
              <a:rPr lang="en-US" smtClean="0"/>
              <a:pPr/>
              <a:t>‹#›</a:t>
            </a:fld>
            <a:endParaRPr lang="en-US" dirty="0"/>
          </a:p>
        </p:txBody>
      </p:sp>
      <p:pic>
        <p:nvPicPr>
          <p:cNvPr id="9" name="Bilde 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19044" y="6381834"/>
            <a:ext cx="609600" cy="342732"/>
          </a:xfrm>
          <a:prstGeom prst="rect">
            <a:avLst/>
          </a:prstGeom>
        </p:spPr>
      </p:pic>
    </p:spTree>
    <p:extLst>
      <p:ext uri="{BB962C8B-B14F-4D97-AF65-F5344CB8AC3E}">
        <p14:creationId xmlns:p14="http://schemas.microsoft.com/office/powerpoint/2010/main" val="264172027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xStyles>
    <p:titleStyle>
      <a:lvl1pPr algn="l" defTabSz="609585" rtl="0" eaLnBrk="1" latinLnBrk="0" hangingPunct="1">
        <a:spcBef>
          <a:spcPct val="0"/>
        </a:spcBef>
        <a:buNone/>
        <a:defRPr sz="4267" b="1" i="0" kern="1200">
          <a:solidFill>
            <a:srgbClr val="808080"/>
          </a:solidFill>
          <a:latin typeface="Open Sans"/>
          <a:ea typeface="+mj-ea"/>
          <a:cs typeface="Open Sans"/>
        </a:defRPr>
      </a:lvl1pPr>
    </p:titleStyle>
    <p:bodyStyle>
      <a:lvl1pPr marL="380990"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1pPr>
      <a:lvl2pPr marL="990575"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2pPr>
      <a:lvl3pPr marL="1600160"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3pPr>
      <a:lvl4pPr marL="2209745"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4pPr>
      <a:lvl5pPr marL="2819330"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xml"/><Relationship Id="rId4" Type="http://schemas.openxmlformats.org/officeDocument/2006/relationships/image" Target="../media/image109.png"/></Relationships>
</file>

<file path=ppt/slides/_rels/slide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jpe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59.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png"/><Relationship Id="rId25" Type="http://schemas.openxmlformats.org/officeDocument/2006/relationships/image" Target="../media/image58.jpe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7.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6.png"/><Relationship Id="rId10" Type="http://schemas.openxmlformats.org/officeDocument/2006/relationships/image" Target="../media/image44.gif"/><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microsoft.com/office/2007/relationships/hdphoto" Target="../media/hdphoto1.wdp"/><Relationship Id="rId27"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hyperlink" Target="https://bbvaopen4u.com/en/actualidad/psd2-and-open-apis-banking-start-exponential-era-fintech-and-online-payments" TargetMode="External"/><Relationship Id="rId2" Type="http://schemas.openxmlformats.org/officeDocument/2006/relationships/image" Target="../media/image64.jpe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microsoft.com/office/2007/relationships/hdphoto" Target="../media/hdphoto3.wdp"/><Relationship Id="rId26" Type="http://schemas.openxmlformats.org/officeDocument/2006/relationships/image" Target="../media/image90.png"/><Relationship Id="rId3" Type="http://schemas.microsoft.com/office/2007/relationships/hdphoto" Target="../media/hdphoto2.wdp"/><Relationship Id="rId21" Type="http://schemas.openxmlformats.org/officeDocument/2006/relationships/image" Target="../media/image85.jpeg"/><Relationship Id="rId34" Type="http://schemas.openxmlformats.org/officeDocument/2006/relationships/image" Target="../media/image9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89.png"/><Relationship Id="rId33" Type="http://schemas.openxmlformats.org/officeDocument/2006/relationships/image" Target="../media/image97.png"/><Relationship Id="rId2" Type="http://schemas.openxmlformats.org/officeDocument/2006/relationships/image" Target="../media/image68.png"/><Relationship Id="rId16" Type="http://schemas.openxmlformats.org/officeDocument/2006/relationships/image" Target="../media/image81.png"/><Relationship Id="rId20" Type="http://schemas.openxmlformats.org/officeDocument/2006/relationships/image" Target="../media/image84.png"/><Relationship Id="rId29" Type="http://schemas.openxmlformats.org/officeDocument/2006/relationships/image" Target="../media/image93.jpeg"/><Relationship Id="rId1" Type="http://schemas.openxmlformats.org/officeDocument/2006/relationships/slideLayout" Target="../slideLayouts/slideLayout23.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p:cNvSpPr/>
          <p:nvPr/>
        </p:nvSpPr>
        <p:spPr>
          <a:xfrm>
            <a:off x="161925" y="6029325"/>
            <a:ext cx="1171575" cy="733425"/>
          </a:xfrm>
          <a:prstGeom prst="rect">
            <a:avLst/>
          </a:prstGeom>
          <a:solidFill>
            <a:srgbClr val="66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394799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ktangel 10"/>
          <p:cNvSpPr/>
          <p:nvPr/>
        </p:nvSpPr>
        <p:spPr>
          <a:xfrm>
            <a:off x="10140000" y="0"/>
            <a:ext cx="2052000" cy="6858000"/>
          </a:xfrm>
          <a:prstGeom prst="rect">
            <a:avLst/>
          </a:prstGeom>
          <a:solidFill>
            <a:srgbClr val="224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p:cNvSpPr/>
          <p:nvPr/>
        </p:nvSpPr>
        <p:spPr>
          <a:xfrm>
            <a:off x="2031608" y="0"/>
            <a:ext cx="2052000" cy="6858000"/>
          </a:xfrm>
          <a:prstGeom prst="rect">
            <a:avLst/>
          </a:prstGeom>
          <a:solidFill>
            <a:srgbClr val="34A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Rektangel 6"/>
          <p:cNvSpPr/>
          <p:nvPr/>
        </p:nvSpPr>
        <p:spPr>
          <a:xfrm>
            <a:off x="0" y="0"/>
            <a:ext cx="2056510" cy="6858000"/>
          </a:xfrm>
          <a:prstGeom prst="rect">
            <a:avLst/>
          </a:prstGeom>
          <a:solidFill>
            <a:srgbClr val="FE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8" name="Rektangel 7"/>
          <p:cNvSpPr/>
          <p:nvPr/>
        </p:nvSpPr>
        <p:spPr>
          <a:xfrm>
            <a:off x="4058706" y="0"/>
            <a:ext cx="2052000" cy="6858000"/>
          </a:xfrm>
          <a:prstGeom prst="rect">
            <a:avLst/>
          </a:prstGeom>
          <a:solidFill>
            <a:srgbClr val="E13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p:cNvSpPr/>
          <p:nvPr/>
        </p:nvSpPr>
        <p:spPr>
          <a:xfrm>
            <a:off x="6110706" y="0"/>
            <a:ext cx="2027098" cy="6858000"/>
          </a:xfrm>
          <a:prstGeom prst="rect">
            <a:avLst/>
          </a:prstGeom>
          <a:solidFill>
            <a:srgbClr val="00A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0" name="Rektangel 9"/>
          <p:cNvSpPr/>
          <p:nvPr/>
        </p:nvSpPr>
        <p:spPr>
          <a:xfrm>
            <a:off x="8112902" y="0"/>
            <a:ext cx="2052000" cy="6858000"/>
          </a:xfrm>
          <a:prstGeom prst="rect">
            <a:avLst/>
          </a:prstGeom>
          <a:solidFill>
            <a:srgbClr val="2D8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1" name="Bild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59" y="2815817"/>
            <a:ext cx="1417210" cy="532871"/>
          </a:xfrm>
          <a:prstGeom prst="rect">
            <a:avLst/>
          </a:prstGeom>
        </p:spPr>
      </p:pic>
      <p:pic>
        <p:nvPicPr>
          <p:cNvPr id="22" name="Bild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0039" y="2487214"/>
            <a:ext cx="1167765" cy="1167765"/>
          </a:xfrm>
          <a:prstGeom prst="rect">
            <a:avLst/>
          </a:prstGeom>
        </p:spPr>
      </p:pic>
      <p:pic>
        <p:nvPicPr>
          <p:cNvPr id="23" name="Bild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7973" y="2852461"/>
            <a:ext cx="1440000" cy="435056"/>
          </a:xfrm>
          <a:prstGeom prst="rect">
            <a:avLst/>
          </a:prstGeom>
        </p:spPr>
      </p:pic>
      <p:pic>
        <p:nvPicPr>
          <p:cNvPr id="24" name="Bild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5143" y="2918518"/>
            <a:ext cx="1638544" cy="302943"/>
          </a:xfrm>
          <a:prstGeom prst="rect">
            <a:avLst/>
          </a:prstGeom>
        </p:spPr>
      </p:pic>
      <p:pic>
        <p:nvPicPr>
          <p:cNvPr id="25" name="Bild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902" y="2815817"/>
            <a:ext cx="1260000" cy="508345"/>
          </a:xfrm>
          <a:prstGeom prst="rect">
            <a:avLst/>
          </a:prstGeom>
        </p:spPr>
      </p:pic>
      <p:sp>
        <p:nvSpPr>
          <p:cNvPr id="26" name="TekstSylinder 25"/>
          <p:cNvSpPr txBox="1"/>
          <p:nvPr/>
        </p:nvSpPr>
        <p:spPr>
          <a:xfrm>
            <a:off x="176043" y="3989799"/>
            <a:ext cx="1696298" cy="369332"/>
          </a:xfrm>
          <a:prstGeom prst="rect">
            <a:avLst/>
          </a:prstGeom>
          <a:noFill/>
        </p:spPr>
        <p:txBody>
          <a:bodyPr wrap="none" rtlCol="0">
            <a:spAutoFit/>
          </a:bodyPr>
          <a:lstStyle/>
          <a:p>
            <a:pPr algn="ctr"/>
            <a:r>
              <a:rPr lang="nb-NO" dirty="0">
                <a:solidFill>
                  <a:schemeClr val="bg1"/>
                </a:solidFill>
                <a:latin typeface="Agency FB" panose="020B0503020202020204" pitchFamily="34" charset="0"/>
              </a:rPr>
              <a:t>COMPUTE &amp; STORAGE</a:t>
            </a:r>
          </a:p>
        </p:txBody>
      </p:sp>
      <p:sp>
        <p:nvSpPr>
          <p:cNvPr id="27" name="TekstSylinder 26"/>
          <p:cNvSpPr txBox="1"/>
          <p:nvPr/>
        </p:nvSpPr>
        <p:spPr>
          <a:xfrm>
            <a:off x="2759848" y="3989799"/>
            <a:ext cx="583814" cy="369332"/>
          </a:xfrm>
          <a:prstGeom prst="rect">
            <a:avLst/>
          </a:prstGeom>
          <a:noFill/>
        </p:spPr>
        <p:txBody>
          <a:bodyPr wrap="none" rtlCol="0">
            <a:spAutoFit/>
          </a:bodyPr>
          <a:lstStyle/>
          <a:p>
            <a:pPr algn="ctr"/>
            <a:r>
              <a:rPr lang="nb-NO" dirty="0">
                <a:solidFill>
                  <a:schemeClr val="bg1"/>
                </a:solidFill>
                <a:latin typeface="Agency FB" panose="020B0503020202020204" pitchFamily="34" charset="0"/>
              </a:rPr>
              <a:t>MAPS</a:t>
            </a:r>
          </a:p>
        </p:txBody>
      </p:sp>
      <p:sp>
        <p:nvSpPr>
          <p:cNvPr id="28" name="TekstSylinder 27"/>
          <p:cNvSpPr txBox="1"/>
          <p:nvPr/>
        </p:nvSpPr>
        <p:spPr>
          <a:xfrm>
            <a:off x="4344760" y="3989799"/>
            <a:ext cx="1479892" cy="369332"/>
          </a:xfrm>
          <a:prstGeom prst="rect">
            <a:avLst/>
          </a:prstGeom>
          <a:noFill/>
        </p:spPr>
        <p:txBody>
          <a:bodyPr wrap="none" rtlCol="0">
            <a:spAutoFit/>
          </a:bodyPr>
          <a:lstStyle/>
          <a:p>
            <a:pPr algn="ctr"/>
            <a:r>
              <a:rPr lang="nb-NO" dirty="0">
                <a:solidFill>
                  <a:schemeClr val="bg1"/>
                </a:solidFill>
                <a:latin typeface="Agency FB" panose="020B0503020202020204" pitchFamily="34" charset="0"/>
              </a:rPr>
              <a:t>COMMUNICATIONS</a:t>
            </a:r>
          </a:p>
        </p:txBody>
      </p:sp>
      <p:sp>
        <p:nvSpPr>
          <p:cNvPr id="29" name="TekstSylinder 28"/>
          <p:cNvSpPr txBox="1"/>
          <p:nvPr/>
        </p:nvSpPr>
        <p:spPr>
          <a:xfrm>
            <a:off x="6644796" y="3989799"/>
            <a:ext cx="958917" cy="369332"/>
          </a:xfrm>
          <a:prstGeom prst="rect">
            <a:avLst/>
          </a:prstGeom>
          <a:noFill/>
        </p:spPr>
        <p:txBody>
          <a:bodyPr wrap="none" rtlCol="0">
            <a:spAutoFit/>
          </a:bodyPr>
          <a:lstStyle/>
          <a:p>
            <a:pPr algn="ctr"/>
            <a:r>
              <a:rPr lang="nb-NO" dirty="0">
                <a:solidFill>
                  <a:schemeClr val="bg1"/>
                </a:solidFill>
                <a:latin typeface="Agency FB" panose="020B0503020202020204" pitchFamily="34" charset="0"/>
              </a:rPr>
              <a:t>ANALYTICS</a:t>
            </a:r>
          </a:p>
        </p:txBody>
      </p:sp>
      <p:sp>
        <p:nvSpPr>
          <p:cNvPr id="30" name="TekstSylinder 29"/>
          <p:cNvSpPr txBox="1"/>
          <p:nvPr/>
        </p:nvSpPr>
        <p:spPr>
          <a:xfrm>
            <a:off x="8671466" y="3989799"/>
            <a:ext cx="934871" cy="369332"/>
          </a:xfrm>
          <a:prstGeom prst="rect">
            <a:avLst/>
          </a:prstGeom>
          <a:noFill/>
        </p:spPr>
        <p:txBody>
          <a:bodyPr wrap="none" rtlCol="0">
            <a:spAutoFit/>
          </a:bodyPr>
          <a:lstStyle/>
          <a:p>
            <a:pPr algn="ctr"/>
            <a:r>
              <a:rPr lang="nb-NO" dirty="0">
                <a:solidFill>
                  <a:schemeClr val="bg1"/>
                </a:solidFill>
                <a:latin typeface="Agency FB" panose="020B0503020202020204" pitchFamily="34" charset="0"/>
              </a:rPr>
              <a:t>PAYMENTS</a:t>
            </a:r>
          </a:p>
        </p:txBody>
      </p:sp>
      <p:sp>
        <p:nvSpPr>
          <p:cNvPr id="31" name="TekstSylinder 30"/>
          <p:cNvSpPr txBox="1"/>
          <p:nvPr/>
        </p:nvSpPr>
        <p:spPr>
          <a:xfrm>
            <a:off x="10761882" y="3989799"/>
            <a:ext cx="808234" cy="369332"/>
          </a:xfrm>
          <a:prstGeom prst="rect">
            <a:avLst/>
          </a:prstGeom>
          <a:noFill/>
        </p:spPr>
        <p:txBody>
          <a:bodyPr wrap="none" rtlCol="0">
            <a:spAutoFit/>
          </a:bodyPr>
          <a:lstStyle/>
          <a:p>
            <a:pPr algn="ctr"/>
            <a:r>
              <a:rPr lang="nb-NO" dirty="0">
                <a:solidFill>
                  <a:schemeClr val="bg1"/>
                </a:solidFill>
                <a:latin typeface="Agency FB" panose="020B0503020202020204" pitchFamily="34" charset="0"/>
              </a:rPr>
              <a:t>IDENTITY</a:t>
            </a:r>
          </a:p>
        </p:txBody>
      </p:sp>
      <p:sp>
        <p:nvSpPr>
          <p:cNvPr id="38" name="Likebent trekant 37"/>
          <p:cNvSpPr/>
          <p:nvPr/>
        </p:nvSpPr>
        <p:spPr>
          <a:xfrm rot="10800000">
            <a:off x="-194" y="-2"/>
            <a:ext cx="12192193" cy="1490929"/>
          </a:xfrm>
          <a:prstGeom prst="triangle">
            <a:avLst>
              <a:gd name="adj" fmla="val 898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7" name="TekstSylinder 36"/>
          <p:cNvSpPr txBox="1"/>
          <p:nvPr/>
        </p:nvSpPr>
        <p:spPr>
          <a:xfrm>
            <a:off x="918257" y="240057"/>
            <a:ext cx="4429418" cy="523220"/>
          </a:xfrm>
          <a:prstGeom prst="rect">
            <a:avLst/>
          </a:prstGeom>
          <a:noFill/>
        </p:spPr>
        <p:txBody>
          <a:bodyPr wrap="none" rtlCol="0">
            <a:spAutoFit/>
          </a:bodyPr>
          <a:lstStyle/>
          <a:p>
            <a:r>
              <a:rPr lang="nb-NO" sz="2800" b="1" dirty="0">
                <a:solidFill>
                  <a:schemeClr val="bg1"/>
                </a:solidFill>
                <a:effectLst>
                  <a:outerShdw blurRad="38100" dist="38100" dir="2700000" algn="tl">
                    <a:srgbClr val="000000">
                      <a:alpha val="43137"/>
                    </a:srgbClr>
                  </a:outerShdw>
                </a:effectLst>
                <a:latin typeface="Agency FB" panose="020B0503020202020204" pitchFamily="34" charset="0"/>
              </a:rPr>
              <a:t>BULDING BLOCKS FOR DEVELOPERS</a:t>
            </a:r>
          </a:p>
        </p:txBody>
      </p:sp>
      <p:pic>
        <p:nvPicPr>
          <p:cNvPr id="32" name="Bilde 31" descr="idfy-rgb-negativ.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2675" y="2724052"/>
            <a:ext cx="1235098" cy="694404"/>
          </a:xfrm>
          <a:prstGeom prst="rect">
            <a:avLst/>
          </a:prstGeom>
        </p:spPr>
      </p:pic>
    </p:spTree>
    <p:extLst>
      <p:ext uri="{BB962C8B-B14F-4D97-AF65-F5344CB8AC3E}">
        <p14:creationId xmlns:p14="http://schemas.microsoft.com/office/powerpoint/2010/main" val="494862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xmlns="" id="{B64D0551-AE33-49AD-8788-7827AC5BA496}"/>
              </a:ext>
            </a:extLst>
          </p:cNvPr>
          <p:cNvPicPr>
            <a:picLocks noChangeAspect="1"/>
          </p:cNvPicPr>
          <p:nvPr/>
        </p:nvPicPr>
        <p:blipFill rotWithShape="1">
          <a:blip r:embed="rId2">
            <a:extLst>
              <a:ext uri="{28A0092B-C50C-407E-A947-70E740481C1C}">
                <a14:useLocalDpi xmlns:a14="http://schemas.microsoft.com/office/drawing/2010/main" val="0"/>
              </a:ext>
            </a:extLst>
          </a:blip>
          <a:srcRect l="7899" t="15851" b="6647"/>
          <a:stretch/>
        </p:blipFill>
        <p:spPr>
          <a:xfrm>
            <a:off x="0" y="1"/>
            <a:ext cx="12192000" cy="6858000"/>
          </a:xfrm>
          <a:prstGeom prst="rect">
            <a:avLst/>
          </a:prstGeom>
        </p:spPr>
      </p:pic>
      <p:sp>
        <p:nvSpPr>
          <p:cNvPr id="2" name="Tittel 1">
            <a:extLst>
              <a:ext uri="{FF2B5EF4-FFF2-40B4-BE49-F238E27FC236}">
                <a16:creationId xmlns:a16="http://schemas.microsoft.com/office/drawing/2014/main" xmlns="" id="{81820AD3-53BA-44E5-8BAD-8CA0CCEAAF6E}"/>
              </a:ext>
            </a:extLst>
          </p:cNvPr>
          <p:cNvSpPr>
            <a:spLocks noGrp="1"/>
          </p:cNvSpPr>
          <p:nvPr>
            <p:ph type="ctrTitle"/>
          </p:nvPr>
        </p:nvSpPr>
        <p:spPr>
          <a:xfrm>
            <a:off x="1217726" y="153056"/>
            <a:ext cx="10580332" cy="1470025"/>
          </a:xfrm>
        </p:spPr>
        <p:txBody>
          <a:bodyPr/>
          <a:lstStyle/>
          <a:p>
            <a:pPr algn="r"/>
            <a:r>
              <a:rPr lang="nb-NO" sz="6000" dirty="0" smtClean="0">
                <a:solidFill>
                  <a:schemeClr val="bg1"/>
                </a:solidFill>
                <a:effectLst>
                  <a:outerShdw blurRad="38100" dist="38100" dir="2700000" algn="tl">
                    <a:srgbClr val="000000">
                      <a:alpha val="43137"/>
                    </a:srgbClr>
                  </a:outerShdw>
                </a:effectLst>
              </a:rPr>
              <a:t>What are we doing to help you as a developer?</a:t>
            </a:r>
            <a:endParaRPr lang="nb-NO" sz="6000" dirty="0">
              <a:solidFill>
                <a:schemeClr val="bg1"/>
              </a:solidFill>
              <a:effectLst>
                <a:outerShdw blurRad="38100" dist="38100" dir="2700000" algn="tl">
                  <a:srgbClr val="000000">
                    <a:alpha val="43137"/>
                  </a:srgbClr>
                </a:outerShdw>
              </a:effectLst>
            </a:endParaRPr>
          </a:p>
        </p:txBody>
      </p:sp>
      <p:sp>
        <p:nvSpPr>
          <p:cNvPr id="6" name="TekstSylinder 5">
            <a:extLst>
              <a:ext uri="{FF2B5EF4-FFF2-40B4-BE49-F238E27FC236}">
                <a16:creationId xmlns:a16="http://schemas.microsoft.com/office/drawing/2014/main" xmlns="" id="{3E506E2A-7062-4940-B7FB-45D702EE67B3}"/>
              </a:ext>
            </a:extLst>
          </p:cNvPr>
          <p:cNvSpPr txBox="1"/>
          <p:nvPr/>
        </p:nvSpPr>
        <p:spPr>
          <a:xfrm>
            <a:off x="7751135" y="2541181"/>
            <a:ext cx="2597827" cy="369332"/>
          </a:xfrm>
          <a:prstGeom prst="rect">
            <a:avLst/>
          </a:prstGeom>
          <a:noFill/>
        </p:spPr>
        <p:txBody>
          <a:bodyPr wrap="none" rtlCol="0">
            <a:spAutoFit/>
          </a:bodyPr>
          <a:lstStyle/>
          <a:p>
            <a:r>
              <a:rPr lang="nb-NO" i="1" dirty="0" smtClean="0"/>
              <a:t>-&gt; </a:t>
            </a:r>
            <a:r>
              <a:rPr lang="nb-NO" i="1" dirty="0"/>
              <a:t>What’s in it for </a:t>
            </a:r>
            <a:r>
              <a:rPr lang="nb-NO" b="1" i="1" u="sng" dirty="0"/>
              <a:t>you?</a:t>
            </a:r>
          </a:p>
        </p:txBody>
      </p:sp>
    </p:spTree>
    <p:extLst>
      <p:ext uri="{BB962C8B-B14F-4D97-AF65-F5344CB8AC3E}">
        <p14:creationId xmlns:p14="http://schemas.microsoft.com/office/powerpoint/2010/main" val="1135258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xmlns="" id="{626605FD-2F94-4FD8-99FA-BA20C65C8D83}"/>
              </a:ext>
            </a:extLst>
          </p:cNvPr>
          <p:cNvSpPr>
            <a:spLocks noGrp="1"/>
          </p:cNvSpPr>
          <p:nvPr>
            <p:ph type="ctrTitle"/>
          </p:nvPr>
        </p:nvSpPr>
        <p:spPr>
          <a:xfrm>
            <a:off x="697269" y="245206"/>
            <a:ext cx="10580332" cy="537390"/>
          </a:xfrm>
        </p:spPr>
        <p:txBody>
          <a:bodyPr/>
          <a:lstStyle/>
          <a:p>
            <a:r>
              <a:rPr lang="nb-NO" sz="2200" dirty="0" smtClean="0"/>
              <a:t>We believe in self service</a:t>
            </a:r>
            <a:endParaRPr lang="nb-NO" sz="2200" dirty="0"/>
          </a:p>
        </p:txBody>
      </p:sp>
      <p:grpSp>
        <p:nvGrpSpPr>
          <p:cNvPr id="9" name="Group 8"/>
          <p:cNvGrpSpPr/>
          <p:nvPr/>
        </p:nvGrpSpPr>
        <p:grpSpPr>
          <a:xfrm>
            <a:off x="617837" y="782596"/>
            <a:ext cx="7677665" cy="2988864"/>
            <a:chOff x="617837" y="782596"/>
            <a:chExt cx="7677665" cy="2988864"/>
          </a:xfrm>
        </p:grpSpPr>
        <p:pic>
          <p:nvPicPr>
            <p:cNvPr id="5" name="Picture 4"/>
            <p:cNvPicPr>
              <a:picLocks noChangeAspect="1"/>
            </p:cNvPicPr>
            <p:nvPr/>
          </p:nvPicPr>
          <p:blipFill>
            <a:blip r:embed="rId2"/>
            <a:stretch>
              <a:fillRect/>
            </a:stretch>
          </p:blipFill>
          <p:spPr>
            <a:xfrm>
              <a:off x="697269" y="1268626"/>
              <a:ext cx="3759401" cy="2502834"/>
            </a:xfrm>
            <a:prstGeom prst="rect">
              <a:avLst/>
            </a:prstGeom>
          </p:spPr>
        </p:pic>
        <p:sp>
          <p:nvSpPr>
            <p:cNvPr id="6" name="TextBox 5"/>
            <p:cNvSpPr txBox="1"/>
            <p:nvPr/>
          </p:nvSpPr>
          <p:spPr>
            <a:xfrm>
              <a:off x="617837" y="782596"/>
              <a:ext cx="7677665" cy="369332"/>
            </a:xfrm>
            <a:prstGeom prst="rect">
              <a:avLst/>
            </a:prstGeom>
            <a:noFill/>
          </p:spPr>
          <p:txBody>
            <a:bodyPr wrap="square" rtlCol="0">
              <a:spAutoFit/>
            </a:bodyPr>
            <a:lstStyle/>
            <a:p>
              <a:pPr lvl="0" defTabSz="609585" fontAlgn="auto">
                <a:spcBef>
                  <a:spcPct val="20000"/>
                </a:spcBef>
                <a:spcAft>
                  <a:spcPts val="0"/>
                </a:spcAft>
              </a:pPr>
              <a:r>
                <a:rPr lang="nb-NO" dirty="0">
                  <a:solidFill>
                    <a:srgbClr val="808080"/>
                  </a:solidFill>
                  <a:latin typeface="Open Sans"/>
                  <a:ea typeface="+mn-ea"/>
                </a:rPr>
                <a:t>Do you want to set up a meeting with sales in order to get things done?...</a:t>
              </a:r>
              <a:endParaRPr lang="nb-NO" dirty="0">
                <a:solidFill>
                  <a:srgbClr val="808080"/>
                </a:solidFill>
                <a:latin typeface="Open Sans"/>
                <a:ea typeface="+mn-ea"/>
              </a:endParaRPr>
            </a:p>
          </p:txBody>
        </p:sp>
      </p:grpSp>
      <p:grpSp>
        <p:nvGrpSpPr>
          <p:cNvPr id="13" name="Group 12"/>
          <p:cNvGrpSpPr/>
          <p:nvPr/>
        </p:nvGrpSpPr>
        <p:grpSpPr>
          <a:xfrm>
            <a:off x="4123037" y="3955158"/>
            <a:ext cx="7912605" cy="2619532"/>
            <a:chOff x="4123037" y="3955158"/>
            <a:chExt cx="7912605" cy="2619532"/>
          </a:xfrm>
        </p:grpSpPr>
        <p:sp>
          <p:nvSpPr>
            <p:cNvPr id="10" name="TextBox 9"/>
            <p:cNvSpPr txBox="1"/>
            <p:nvPr/>
          </p:nvSpPr>
          <p:spPr>
            <a:xfrm>
              <a:off x="4123037" y="6205358"/>
              <a:ext cx="7401697" cy="369332"/>
            </a:xfrm>
            <a:prstGeom prst="rect">
              <a:avLst/>
            </a:prstGeom>
            <a:noFill/>
          </p:spPr>
          <p:txBody>
            <a:bodyPr wrap="square" rtlCol="0">
              <a:spAutoFit/>
            </a:bodyPr>
            <a:lstStyle/>
            <a:p>
              <a:pPr lvl="0" defTabSz="609585" fontAlgn="auto">
                <a:spcBef>
                  <a:spcPct val="20000"/>
                </a:spcBef>
                <a:spcAft>
                  <a:spcPts val="0"/>
                </a:spcAft>
              </a:pPr>
              <a:r>
                <a:rPr lang="en-US" dirty="0">
                  <a:solidFill>
                    <a:srgbClr val="808080"/>
                  </a:solidFill>
                  <a:latin typeface="Open Sans"/>
                  <a:ea typeface="+mn-ea"/>
                </a:rPr>
                <a:t>...or would you like to </a:t>
              </a:r>
              <a:r>
                <a:rPr lang="en-US" dirty="0" smtClean="0">
                  <a:solidFill>
                    <a:srgbClr val="808080"/>
                  </a:solidFill>
                  <a:latin typeface="Open Sans"/>
                  <a:ea typeface="+mn-ea"/>
                </a:rPr>
                <a:t>set up accounts</a:t>
              </a:r>
              <a:r>
                <a:rPr lang="en-US" dirty="0">
                  <a:solidFill>
                    <a:srgbClr val="808080"/>
                  </a:solidFill>
                  <a:latin typeface="Open Sans"/>
                  <a:ea typeface="+mn-ea"/>
                </a:rPr>
                <a:t>, subscriptions etc. yourself?</a:t>
              </a:r>
            </a:p>
          </p:txBody>
        </p:sp>
        <p:pic>
          <p:nvPicPr>
            <p:cNvPr id="11" name="Picture 10"/>
            <p:cNvPicPr>
              <a:picLocks noChangeAspect="1"/>
            </p:cNvPicPr>
            <p:nvPr/>
          </p:nvPicPr>
          <p:blipFill>
            <a:blip r:embed="rId3"/>
            <a:stretch>
              <a:fillRect/>
            </a:stretch>
          </p:blipFill>
          <p:spPr>
            <a:xfrm>
              <a:off x="4543169" y="3955158"/>
              <a:ext cx="5416605" cy="2079550"/>
            </a:xfrm>
            <a:prstGeom prst="rect">
              <a:avLst/>
            </a:prstGeom>
          </p:spPr>
        </p:pic>
        <p:pic>
          <p:nvPicPr>
            <p:cNvPr id="12" name="Picture 11"/>
            <p:cNvPicPr>
              <a:picLocks noChangeAspect="1"/>
            </p:cNvPicPr>
            <p:nvPr/>
          </p:nvPicPr>
          <p:blipFill>
            <a:blip r:embed="rId4"/>
            <a:stretch>
              <a:fillRect/>
            </a:stretch>
          </p:blipFill>
          <p:spPr>
            <a:xfrm>
              <a:off x="9959774" y="4654256"/>
              <a:ext cx="2075868" cy="1380452"/>
            </a:xfrm>
            <a:prstGeom prst="rect">
              <a:avLst/>
            </a:prstGeom>
          </p:spPr>
        </p:pic>
      </p:grpSp>
    </p:spTree>
    <p:extLst>
      <p:ext uri="{BB962C8B-B14F-4D97-AF65-F5344CB8AC3E}">
        <p14:creationId xmlns:p14="http://schemas.microsoft.com/office/powerpoint/2010/main" val="2914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xmlns="" id="{626605FD-2F94-4FD8-99FA-BA20C65C8D83}"/>
              </a:ext>
            </a:extLst>
          </p:cNvPr>
          <p:cNvSpPr>
            <a:spLocks noGrp="1"/>
          </p:cNvSpPr>
          <p:nvPr>
            <p:ph type="ctrTitle"/>
          </p:nvPr>
        </p:nvSpPr>
        <p:spPr>
          <a:xfrm>
            <a:off x="697269" y="245206"/>
            <a:ext cx="10580332" cy="1394124"/>
          </a:xfrm>
        </p:spPr>
        <p:txBody>
          <a:bodyPr/>
          <a:lstStyle/>
          <a:p>
            <a:r>
              <a:rPr lang="nb-NO" sz="2200" dirty="0" smtClean="0"/>
              <a:t>We are soon launching a developer dashboard, where you can get full overview and manage your API requests, OAuth clients, services etc.</a:t>
            </a:r>
            <a:endParaRPr lang="nb-NO" sz="2200" dirty="0"/>
          </a:p>
        </p:txBody>
      </p:sp>
      <p:pic>
        <p:nvPicPr>
          <p:cNvPr id="3" name="Picture 2"/>
          <p:cNvPicPr>
            <a:picLocks noChangeAspect="1"/>
          </p:cNvPicPr>
          <p:nvPr/>
        </p:nvPicPr>
        <p:blipFill>
          <a:blip r:embed="rId2"/>
          <a:stretch>
            <a:fillRect/>
          </a:stretch>
        </p:blipFill>
        <p:spPr>
          <a:xfrm>
            <a:off x="1090936" y="1337387"/>
            <a:ext cx="10076033" cy="4908157"/>
          </a:xfrm>
          <a:prstGeom prst="rect">
            <a:avLst/>
          </a:prstGeom>
        </p:spPr>
      </p:pic>
    </p:spTree>
    <p:extLst>
      <p:ext uri="{BB962C8B-B14F-4D97-AF65-F5344CB8AC3E}">
        <p14:creationId xmlns:p14="http://schemas.microsoft.com/office/powerpoint/2010/main" val="3067801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xmlns="" id="{626605FD-2F94-4FD8-99FA-BA20C65C8D83}"/>
              </a:ext>
            </a:extLst>
          </p:cNvPr>
          <p:cNvSpPr>
            <a:spLocks noGrp="1"/>
          </p:cNvSpPr>
          <p:nvPr>
            <p:ph type="ctrTitle"/>
          </p:nvPr>
        </p:nvSpPr>
        <p:spPr>
          <a:xfrm>
            <a:off x="697269" y="245206"/>
            <a:ext cx="10580332" cy="891616"/>
          </a:xfrm>
        </p:spPr>
        <p:txBody>
          <a:bodyPr/>
          <a:lstStyle/>
          <a:p>
            <a:r>
              <a:rPr lang="nb-NO" sz="2200" dirty="0" smtClean="0"/>
              <a:t>All APIs and services we build are REST based, and follow the OAuth2 authentication and authorization protocol</a:t>
            </a:r>
            <a:endParaRPr lang="nb-NO" sz="2200" dirty="0"/>
          </a:p>
        </p:txBody>
      </p:sp>
      <p:pic>
        <p:nvPicPr>
          <p:cNvPr id="4" name="Picture 3"/>
          <p:cNvPicPr>
            <a:picLocks noChangeAspect="1"/>
          </p:cNvPicPr>
          <p:nvPr/>
        </p:nvPicPr>
        <p:blipFill>
          <a:blip r:embed="rId2"/>
          <a:stretch>
            <a:fillRect/>
          </a:stretch>
        </p:blipFill>
        <p:spPr>
          <a:xfrm>
            <a:off x="756282" y="1636800"/>
            <a:ext cx="10695912" cy="3930390"/>
          </a:xfrm>
          <a:prstGeom prst="rect">
            <a:avLst/>
          </a:prstGeom>
        </p:spPr>
      </p:pic>
    </p:spTree>
    <p:extLst>
      <p:ext uri="{BB962C8B-B14F-4D97-AF65-F5344CB8AC3E}">
        <p14:creationId xmlns:p14="http://schemas.microsoft.com/office/powerpoint/2010/main" val="2728718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xmlns="" id="{626605FD-2F94-4FD8-99FA-BA20C65C8D83}"/>
              </a:ext>
            </a:extLst>
          </p:cNvPr>
          <p:cNvSpPr>
            <a:spLocks noGrp="1"/>
          </p:cNvSpPr>
          <p:nvPr>
            <p:ph type="ctrTitle"/>
          </p:nvPr>
        </p:nvSpPr>
        <p:spPr>
          <a:xfrm>
            <a:off x="697269" y="245205"/>
            <a:ext cx="10580332" cy="665701"/>
          </a:xfrm>
        </p:spPr>
        <p:txBody>
          <a:bodyPr/>
          <a:lstStyle/>
          <a:p>
            <a:r>
              <a:rPr lang="nb-NO" sz="2200" dirty="0" smtClean="0"/>
              <a:t>We provide SDKs in different languages, that also handle the API authentication/authorization part for you</a:t>
            </a:r>
            <a:endParaRPr lang="nb-NO" sz="2200" dirty="0"/>
          </a:p>
        </p:txBody>
      </p:sp>
      <p:sp>
        <p:nvSpPr>
          <p:cNvPr id="3" name="TextBox 2"/>
          <p:cNvSpPr txBox="1"/>
          <p:nvPr/>
        </p:nvSpPr>
        <p:spPr>
          <a:xfrm>
            <a:off x="697269" y="1325351"/>
            <a:ext cx="4127383" cy="4524315"/>
          </a:xfrm>
          <a:prstGeom prst="rect">
            <a:avLst/>
          </a:prstGeom>
          <a:noFill/>
        </p:spPr>
        <p:txBody>
          <a:bodyPr wrap="square" rtlCol="0">
            <a:spAutoFit/>
          </a:bodyPr>
          <a:lstStyle/>
          <a:p>
            <a:pPr marL="285750" indent="-285750">
              <a:buFont typeface="Wingdings" panose="05000000000000000000" pitchFamily="2" charset="2"/>
              <a:buChar char="§"/>
            </a:pPr>
            <a:r>
              <a:rPr lang="nb-NO" dirty="0" smtClean="0"/>
              <a:t>Languages available on our portal today:</a:t>
            </a:r>
          </a:p>
          <a:p>
            <a:pPr marL="742950" lvl="1" indent="-285750">
              <a:buFont typeface="Calibri" panose="020F0502020204030204" pitchFamily="34" charset="0"/>
              <a:buChar char="̶"/>
            </a:pPr>
            <a:r>
              <a:rPr lang="nb-NO" dirty="0" smtClean="0"/>
              <a:t>C# (.NET)</a:t>
            </a:r>
          </a:p>
          <a:p>
            <a:pPr marL="742950" lvl="1" indent="-285750">
              <a:buFont typeface="Calibri" panose="020F0502020204030204" pitchFamily="34" charset="0"/>
              <a:buChar char="̶"/>
            </a:pPr>
            <a:r>
              <a:rPr lang="nb-NO" dirty="0" smtClean="0"/>
              <a:t>Java</a:t>
            </a:r>
          </a:p>
          <a:p>
            <a:pPr marL="742950" lvl="1" indent="-285750">
              <a:buFont typeface="Calibri" panose="020F0502020204030204" pitchFamily="34" charset="0"/>
              <a:buChar char="̶"/>
            </a:pPr>
            <a:r>
              <a:rPr lang="nb-NO" dirty="0" smtClean="0"/>
              <a:t>PHP</a:t>
            </a:r>
          </a:p>
          <a:p>
            <a:pPr marL="742950" lvl="1" indent="-285750">
              <a:buFont typeface="Calibri" panose="020F0502020204030204" pitchFamily="34" charset="0"/>
              <a:buChar char="̶"/>
            </a:pPr>
            <a:r>
              <a:rPr lang="nb-NO" dirty="0" smtClean="0"/>
              <a:t>NodeJS</a:t>
            </a:r>
          </a:p>
          <a:p>
            <a:pPr marL="285750" indent="-285750">
              <a:buFont typeface="Wingdings" panose="05000000000000000000" pitchFamily="2" charset="2"/>
              <a:buChar char="§"/>
            </a:pPr>
            <a:endParaRPr lang="nb-NO" dirty="0" smtClean="0"/>
          </a:p>
          <a:p>
            <a:pPr marL="285750" indent="-285750">
              <a:buFont typeface="Wingdings" panose="05000000000000000000" pitchFamily="2" charset="2"/>
              <a:buChar char="§"/>
            </a:pPr>
            <a:r>
              <a:rPr lang="nb-NO" dirty="0" smtClean="0"/>
              <a:t>Languages that can be added upon request:</a:t>
            </a:r>
          </a:p>
          <a:p>
            <a:pPr marL="742950" lvl="1" indent="-285750">
              <a:buFont typeface="Calibri" panose="020F0502020204030204" pitchFamily="34" charset="0"/>
              <a:buChar char="̶"/>
            </a:pPr>
            <a:r>
              <a:rPr lang="nb-NO" dirty="0" smtClean="0"/>
              <a:t>Python</a:t>
            </a:r>
          </a:p>
          <a:p>
            <a:pPr marL="742950" lvl="1" indent="-285750">
              <a:buFont typeface="Calibri" panose="020F0502020204030204" pitchFamily="34" charset="0"/>
              <a:buChar char="̶"/>
            </a:pPr>
            <a:r>
              <a:rPr lang="nb-NO" dirty="0" smtClean="0"/>
              <a:t>Ruby</a:t>
            </a:r>
          </a:p>
          <a:p>
            <a:pPr marL="742950" lvl="1" indent="-285750">
              <a:buFont typeface="Calibri" panose="020F0502020204030204" pitchFamily="34" charset="0"/>
              <a:buChar char="̶"/>
            </a:pPr>
            <a:r>
              <a:rPr lang="nb-NO" dirty="0" smtClean="0"/>
              <a:t>Go</a:t>
            </a:r>
          </a:p>
          <a:p>
            <a:pPr marL="742950" lvl="1" indent="-285750">
              <a:buFont typeface="Calibri" panose="020F0502020204030204" pitchFamily="34" charset="0"/>
              <a:buChar char="̶"/>
            </a:pPr>
            <a:r>
              <a:rPr lang="nb-NO" dirty="0" smtClean="0"/>
              <a:t>Objective C</a:t>
            </a:r>
          </a:p>
          <a:p>
            <a:pPr marL="742950" lvl="1" indent="-285750">
              <a:buFont typeface="Calibri" panose="020F0502020204030204" pitchFamily="34" charset="0"/>
              <a:buChar char="̶"/>
            </a:pPr>
            <a:r>
              <a:rPr lang="nb-NO" dirty="0" smtClean="0"/>
              <a:t>Android (Gradle for Gingerbread and above)</a:t>
            </a:r>
          </a:p>
          <a:p>
            <a:pPr marL="742950" lvl="1" indent="-285750">
              <a:buFont typeface="Wingdings" panose="05000000000000000000" pitchFamily="2" charset="2"/>
              <a:buChar char="§"/>
            </a:pPr>
            <a:endParaRPr lang="nb-NO" dirty="0"/>
          </a:p>
        </p:txBody>
      </p:sp>
      <p:grpSp>
        <p:nvGrpSpPr>
          <p:cNvPr id="10" name="Group 9"/>
          <p:cNvGrpSpPr/>
          <p:nvPr/>
        </p:nvGrpSpPr>
        <p:grpSpPr>
          <a:xfrm>
            <a:off x="5234730" y="1325351"/>
            <a:ext cx="6613896" cy="4921030"/>
            <a:chOff x="4451794" y="1170965"/>
            <a:chExt cx="7363276" cy="5385918"/>
          </a:xfrm>
        </p:grpSpPr>
        <p:pic>
          <p:nvPicPr>
            <p:cNvPr id="8" name="Picture 7"/>
            <p:cNvPicPr>
              <a:picLocks noChangeAspect="1"/>
            </p:cNvPicPr>
            <p:nvPr/>
          </p:nvPicPr>
          <p:blipFill>
            <a:blip r:embed="rId2"/>
            <a:stretch>
              <a:fillRect/>
            </a:stretch>
          </p:blipFill>
          <p:spPr>
            <a:xfrm>
              <a:off x="4451795" y="1170965"/>
              <a:ext cx="7363275" cy="3879766"/>
            </a:xfrm>
            <a:prstGeom prst="rect">
              <a:avLst/>
            </a:prstGeom>
          </p:spPr>
        </p:pic>
        <p:pic>
          <p:nvPicPr>
            <p:cNvPr id="9" name="Picture 8"/>
            <p:cNvPicPr>
              <a:picLocks noChangeAspect="1"/>
            </p:cNvPicPr>
            <p:nvPr/>
          </p:nvPicPr>
          <p:blipFill rotWithShape="1">
            <a:blip r:embed="rId3"/>
            <a:srcRect t="54226"/>
            <a:stretch/>
          </p:blipFill>
          <p:spPr>
            <a:xfrm>
              <a:off x="4451794" y="5142450"/>
              <a:ext cx="7363275" cy="1414433"/>
            </a:xfrm>
            <a:prstGeom prst="rect">
              <a:avLst/>
            </a:prstGeom>
          </p:spPr>
        </p:pic>
      </p:grpSp>
    </p:spTree>
    <p:extLst>
      <p:ext uri="{BB962C8B-B14F-4D97-AF65-F5344CB8AC3E}">
        <p14:creationId xmlns:p14="http://schemas.microsoft.com/office/powerpoint/2010/main" val="4071439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xmlns="" id="{626605FD-2F94-4FD8-99FA-BA20C65C8D83}"/>
              </a:ext>
            </a:extLst>
          </p:cNvPr>
          <p:cNvSpPr>
            <a:spLocks noGrp="1"/>
          </p:cNvSpPr>
          <p:nvPr>
            <p:ph type="ctrTitle"/>
          </p:nvPr>
        </p:nvSpPr>
        <p:spPr>
          <a:xfrm>
            <a:off x="697269" y="245205"/>
            <a:ext cx="10580332" cy="665701"/>
          </a:xfrm>
        </p:spPr>
        <p:txBody>
          <a:bodyPr/>
          <a:lstStyle/>
          <a:p>
            <a:r>
              <a:rPr lang="nb-NO" sz="2200" dirty="0" smtClean="0"/>
              <a:t>If you need assistance/guidance and best practice tips during integration, our developers are never far away</a:t>
            </a:r>
            <a:endParaRPr lang="nb-NO" sz="2200" dirty="0"/>
          </a:p>
        </p:txBody>
      </p:sp>
      <p:pic>
        <p:nvPicPr>
          <p:cNvPr id="6" name="Picture 5"/>
          <p:cNvPicPr>
            <a:picLocks noChangeAspect="1"/>
          </p:cNvPicPr>
          <p:nvPr/>
        </p:nvPicPr>
        <p:blipFill>
          <a:blip r:embed="rId2"/>
          <a:stretch>
            <a:fillRect/>
          </a:stretch>
        </p:blipFill>
        <p:spPr>
          <a:xfrm>
            <a:off x="1379260" y="1234743"/>
            <a:ext cx="10076033" cy="4915735"/>
          </a:xfrm>
          <a:prstGeom prst="rect">
            <a:avLst/>
          </a:prstGeom>
        </p:spPr>
      </p:pic>
    </p:spTree>
    <p:extLst>
      <p:ext uri="{BB962C8B-B14F-4D97-AF65-F5344CB8AC3E}">
        <p14:creationId xmlns:p14="http://schemas.microsoft.com/office/powerpoint/2010/main" val="15167479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xmlns="" id="{626605FD-2F94-4FD8-99FA-BA20C65C8D83}"/>
              </a:ext>
            </a:extLst>
          </p:cNvPr>
          <p:cNvSpPr>
            <a:spLocks noGrp="1"/>
          </p:cNvSpPr>
          <p:nvPr>
            <p:ph type="ctrTitle"/>
          </p:nvPr>
        </p:nvSpPr>
        <p:spPr>
          <a:xfrm>
            <a:off x="697269" y="245205"/>
            <a:ext cx="10580332" cy="665701"/>
          </a:xfrm>
        </p:spPr>
        <p:txBody>
          <a:bodyPr/>
          <a:lstStyle/>
          <a:p>
            <a:r>
              <a:rPr lang="nb-NO" sz="2200" dirty="0" smtClean="0"/>
              <a:t>We also take care of monitoring the relevant infrastructures for you, so that you don’t have to worry</a:t>
            </a:r>
            <a:endParaRPr lang="nb-NO" sz="2200" dirty="0"/>
          </a:p>
        </p:txBody>
      </p:sp>
      <p:pic>
        <p:nvPicPr>
          <p:cNvPr id="3" name="Picture 2"/>
          <p:cNvPicPr>
            <a:picLocks noChangeAspect="1"/>
          </p:cNvPicPr>
          <p:nvPr/>
        </p:nvPicPr>
        <p:blipFill>
          <a:blip r:embed="rId2"/>
          <a:stretch>
            <a:fillRect/>
          </a:stretch>
        </p:blipFill>
        <p:spPr>
          <a:xfrm>
            <a:off x="697269" y="1245682"/>
            <a:ext cx="6123661" cy="5020600"/>
          </a:xfrm>
          <a:prstGeom prst="rect">
            <a:avLst/>
          </a:prstGeom>
        </p:spPr>
      </p:pic>
      <p:sp>
        <p:nvSpPr>
          <p:cNvPr id="4" name="TextBox 3"/>
          <p:cNvSpPr txBox="1"/>
          <p:nvPr/>
        </p:nvSpPr>
        <p:spPr>
          <a:xfrm>
            <a:off x="7298723" y="1449859"/>
            <a:ext cx="4539049" cy="4801314"/>
          </a:xfrm>
          <a:prstGeom prst="rect">
            <a:avLst/>
          </a:prstGeom>
          <a:noFill/>
        </p:spPr>
        <p:txBody>
          <a:bodyPr wrap="square" rtlCol="0">
            <a:spAutoFit/>
          </a:bodyPr>
          <a:lstStyle/>
          <a:p>
            <a:pPr marL="285750" indent="-285750">
              <a:buFont typeface="Wingdings" panose="05000000000000000000" pitchFamily="2" charset="2"/>
              <a:buChar char="§"/>
            </a:pPr>
            <a:r>
              <a:rPr lang="nb-NO" dirty="0" smtClean="0"/>
              <a:t>On our status pages, we have gathered statuses not only for our own services, but also for the infrastructures like BankID and so on</a:t>
            </a:r>
          </a:p>
          <a:p>
            <a:pPr marL="285750" indent="-285750">
              <a:buFont typeface="Wingdings" panose="05000000000000000000" pitchFamily="2" charset="2"/>
              <a:buChar char="§"/>
            </a:pPr>
            <a:endParaRPr lang="nb-NO" dirty="0"/>
          </a:p>
          <a:p>
            <a:pPr marL="285750" indent="-285750">
              <a:buFont typeface="Wingdings" panose="05000000000000000000" pitchFamily="2" charset="2"/>
              <a:buChar char="§"/>
            </a:pPr>
            <a:r>
              <a:rPr lang="nb-NO" dirty="0" smtClean="0"/>
              <a:t>For the services that have status APIs, the statuses are relayed, whereas for others we have scrapers on manual status pages</a:t>
            </a:r>
          </a:p>
          <a:p>
            <a:pPr marL="285750" indent="-285750">
              <a:buFont typeface="Wingdings" panose="05000000000000000000" pitchFamily="2" charset="2"/>
              <a:buChar char="§"/>
            </a:pPr>
            <a:endParaRPr lang="nb-NO" dirty="0"/>
          </a:p>
          <a:p>
            <a:pPr marL="285750" indent="-285750">
              <a:buFont typeface="Wingdings" panose="05000000000000000000" pitchFamily="2" charset="2"/>
              <a:buChar char="§"/>
            </a:pPr>
            <a:r>
              <a:rPr lang="nb-NO" dirty="0" smtClean="0"/>
              <a:t>Planned maintenance and other operational messages that are reported from us and external parties, are also relayed in our status service</a:t>
            </a:r>
          </a:p>
          <a:p>
            <a:pPr marL="285750" indent="-285750">
              <a:buFont typeface="Wingdings" panose="05000000000000000000" pitchFamily="2" charset="2"/>
              <a:buChar char="§"/>
            </a:pPr>
            <a:endParaRPr lang="nb-NO" dirty="0"/>
          </a:p>
          <a:p>
            <a:pPr marL="285750" indent="-285750">
              <a:buFont typeface="Wingdings" panose="05000000000000000000" pitchFamily="2" charset="2"/>
              <a:buChar char="§"/>
            </a:pPr>
            <a:r>
              <a:rPr lang="nb-NO" dirty="0" smtClean="0"/>
              <a:t>Developers can subscribe to status updates on a mailing list</a:t>
            </a:r>
            <a:endParaRPr lang="nb-NO" dirty="0"/>
          </a:p>
        </p:txBody>
      </p:sp>
    </p:spTree>
    <p:extLst>
      <p:ext uri="{BB962C8B-B14F-4D97-AF65-F5344CB8AC3E}">
        <p14:creationId xmlns:p14="http://schemas.microsoft.com/office/powerpoint/2010/main" val="39915882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dertittel 4"/>
          <p:cNvSpPr txBox="1">
            <a:spLocks/>
          </p:cNvSpPr>
          <p:nvPr/>
        </p:nvSpPr>
        <p:spPr>
          <a:xfrm>
            <a:off x="7422292" y="4552640"/>
            <a:ext cx="2290118" cy="1898820"/>
          </a:xfrm>
          <a:prstGeom prst="rect">
            <a:avLst/>
          </a:prstGeom>
        </p:spPr>
        <p:txBody>
          <a:bodyPr>
            <a:normAutofit/>
          </a:bodyPr>
          <a:lstStyle>
            <a:lvl1pPr marL="380990"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1pPr>
            <a:lvl2pPr marL="990575"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2pPr>
            <a:lvl3pPr marL="1600160"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3pPr>
            <a:lvl4pPr marL="2209745"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4pPr>
            <a:lvl5pPr marL="2819330" indent="-380990" algn="l" defTabSz="609585" rtl="0" eaLnBrk="1" latinLnBrk="0" hangingPunct="1">
              <a:spcBef>
                <a:spcPct val="20000"/>
              </a:spcBef>
              <a:buFont typeface="Arial"/>
              <a:buChar char="•"/>
              <a:defRPr sz="2133" b="0" i="0" kern="1200">
                <a:solidFill>
                  <a:srgbClr val="808080"/>
                </a:solidFill>
                <a:latin typeface="Open Sans"/>
                <a:ea typeface="+mn-ea"/>
                <a:cs typeface="Open San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fontAlgn="auto">
              <a:spcAft>
                <a:spcPts val="0"/>
              </a:spcAft>
              <a:buNone/>
            </a:pPr>
            <a:r>
              <a:rPr lang="nb-NO" sz="1000" b="1" dirty="0">
                <a:solidFill>
                  <a:schemeClr val="bg1"/>
                </a:solidFill>
                <a:effectLst>
                  <a:outerShdw blurRad="38100" dist="38100" dir="2700000" algn="tl">
                    <a:srgbClr val="000000">
                      <a:alpha val="43137"/>
                    </a:srgbClr>
                  </a:outerShdw>
                </a:effectLst>
              </a:rPr>
              <a:t>Oslo</a:t>
            </a:r>
          </a:p>
          <a:p>
            <a:pPr marL="0" indent="0" fontAlgn="auto">
              <a:spcAft>
                <a:spcPts val="0"/>
              </a:spcAft>
              <a:buNone/>
            </a:pPr>
            <a:r>
              <a:rPr lang="nb-NO" sz="1000" dirty="0">
                <a:solidFill>
                  <a:schemeClr val="bg1"/>
                </a:solidFill>
                <a:effectLst>
                  <a:outerShdw blurRad="38100" dist="38100" dir="2700000" algn="tl">
                    <a:srgbClr val="000000">
                      <a:alpha val="43137"/>
                    </a:srgbClr>
                  </a:outerShdw>
                </a:effectLst>
              </a:rPr>
              <a:t>Sven Samdal</a:t>
            </a:r>
          </a:p>
          <a:p>
            <a:pPr marL="0" indent="0" fontAlgn="auto">
              <a:spcAft>
                <a:spcPts val="0"/>
              </a:spcAft>
              <a:buNone/>
            </a:pPr>
            <a:r>
              <a:rPr lang="nb-NO" sz="1000" dirty="0">
                <a:solidFill>
                  <a:schemeClr val="bg1"/>
                </a:solidFill>
                <a:effectLst>
                  <a:outerShdw blurRad="38100" dist="38100" dir="2700000" algn="tl">
                    <a:srgbClr val="000000">
                      <a:alpha val="43137"/>
                    </a:srgbClr>
                  </a:outerShdw>
                </a:effectLst>
              </a:rPr>
              <a:t>Business Developer</a:t>
            </a:r>
            <a:br>
              <a:rPr lang="nb-NO" sz="1000" dirty="0">
                <a:solidFill>
                  <a:schemeClr val="bg1"/>
                </a:solidFill>
                <a:effectLst>
                  <a:outerShdw blurRad="38100" dist="38100" dir="2700000" algn="tl">
                    <a:srgbClr val="000000">
                      <a:alpha val="43137"/>
                    </a:srgbClr>
                  </a:outerShdw>
                </a:effectLst>
              </a:rPr>
            </a:br>
            <a:r>
              <a:rPr lang="nb-NO" sz="1000" dirty="0">
                <a:solidFill>
                  <a:schemeClr val="bg1"/>
                </a:solidFill>
                <a:effectLst>
                  <a:outerShdw blurRad="38100" dist="38100" dir="2700000" algn="tl">
                    <a:srgbClr val="000000">
                      <a:alpha val="43137"/>
                    </a:srgbClr>
                  </a:outerShdw>
                </a:effectLst>
              </a:rPr>
              <a:t>sven@idfy.io</a:t>
            </a:r>
          </a:p>
          <a:p>
            <a:pPr marL="0" indent="0" fontAlgn="auto">
              <a:spcAft>
                <a:spcPts val="0"/>
              </a:spcAft>
              <a:buNone/>
            </a:pPr>
            <a:r>
              <a:rPr lang="nb-NO" sz="1000" dirty="0">
                <a:solidFill>
                  <a:schemeClr val="bg1"/>
                </a:solidFill>
                <a:effectLst>
                  <a:outerShdw blurRad="38100" dist="38100" dir="2700000" algn="tl">
                    <a:srgbClr val="000000">
                      <a:alpha val="43137"/>
                    </a:srgbClr>
                  </a:outerShdw>
                </a:effectLst>
              </a:rPr>
              <a:t>+47 97656494</a:t>
            </a:r>
          </a:p>
          <a:p>
            <a:pPr marL="0" indent="0" fontAlgn="auto">
              <a:spcAft>
                <a:spcPts val="0"/>
              </a:spcAft>
              <a:buNone/>
            </a:pPr>
            <a:endParaRPr lang="nb-NO" sz="1000" dirty="0">
              <a:solidFill>
                <a:schemeClr val="bg1"/>
              </a:solidFill>
              <a:effectLst>
                <a:outerShdw blurRad="38100" dist="38100" dir="2700000" algn="tl">
                  <a:srgbClr val="000000">
                    <a:alpha val="43137"/>
                  </a:srgbClr>
                </a:outerShdw>
              </a:effectLst>
            </a:endParaRPr>
          </a:p>
          <a:p>
            <a:pPr marL="0" indent="0" fontAlgn="auto">
              <a:spcAft>
                <a:spcPts val="0"/>
              </a:spcAft>
              <a:buNone/>
            </a:pPr>
            <a:r>
              <a:rPr lang="nb-NO" sz="1000" dirty="0" err="1">
                <a:solidFill>
                  <a:schemeClr val="bg1"/>
                </a:solidFill>
                <a:effectLst>
                  <a:outerShdw blurRad="38100" dist="38100" dir="2700000" algn="tl">
                    <a:srgbClr val="000000">
                      <a:alpha val="43137"/>
                    </a:srgbClr>
                  </a:outerShdw>
                </a:effectLst>
              </a:rPr>
              <a:t>Visiting</a:t>
            </a:r>
            <a:r>
              <a:rPr lang="nb-NO" sz="1000" dirty="0">
                <a:solidFill>
                  <a:schemeClr val="bg1"/>
                </a:solidFill>
                <a:effectLst>
                  <a:outerShdw blurRad="38100" dist="38100" dir="2700000" algn="tl">
                    <a:srgbClr val="000000">
                      <a:alpha val="43137"/>
                    </a:srgbClr>
                  </a:outerShdw>
                </a:effectLst>
              </a:rPr>
              <a:t> </a:t>
            </a:r>
            <a:r>
              <a:rPr lang="nb-NO" sz="1000" dirty="0" err="1">
                <a:solidFill>
                  <a:schemeClr val="bg1"/>
                </a:solidFill>
                <a:effectLst>
                  <a:outerShdw blurRad="38100" dist="38100" dir="2700000" algn="tl">
                    <a:srgbClr val="000000">
                      <a:alpha val="43137"/>
                    </a:srgbClr>
                  </a:outerShdw>
                </a:effectLst>
              </a:rPr>
              <a:t>address</a:t>
            </a:r>
            <a:r>
              <a:rPr lang="nb-NO" sz="1000" dirty="0">
                <a:solidFill>
                  <a:schemeClr val="bg1"/>
                </a:solidFill>
                <a:effectLst>
                  <a:outerShdw blurRad="38100" dist="38100" dir="2700000" algn="tl">
                    <a:srgbClr val="000000">
                      <a:alpha val="43137"/>
                    </a:srgbClr>
                  </a:outerShdw>
                </a:effectLst>
              </a:rPr>
              <a:t>:</a:t>
            </a:r>
          </a:p>
          <a:p>
            <a:pPr marL="0" indent="0" fontAlgn="auto">
              <a:spcAft>
                <a:spcPts val="0"/>
              </a:spcAft>
              <a:buNone/>
            </a:pPr>
            <a:r>
              <a:rPr lang="nb-NO" sz="1000" dirty="0">
                <a:solidFill>
                  <a:schemeClr val="bg1"/>
                </a:solidFill>
                <a:effectLst>
                  <a:outerShdw blurRad="38100" dist="38100" dir="2700000" algn="tl">
                    <a:srgbClr val="000000">
                      <a:alpha val="43137"/>
                    </a:srgbClr>
                  </a:outerShdw>
                </a:effectLst>
              </a:rPr>
              <a:t>Drammensveien 167, N-0277 Oslo</a:t>
            </a:r>
          </a:p>
        </p:txBody>
      </p:sp>
      <p:sp>
        <p:nvSpPr>
          <p:cNvPr id="8" name="Undertittel 4"/>
          <p:cNvSpPr txBox="1">
            <a:spLocks/>
          </p:cNvSpPr>
          <p:nvPr/>
        </p:nvSpPr>
        <p:spPr bwMode="auto">
          <a:xfrm>
            <a:off x="9926593" y="4552640"/>
            <a:ext cx="2438400" cy="16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92500" lnSpcReduction="10000"/>
          </a:bodyPr>
          <a:lstStyle>
            <a:lvl1pPr marL="0" indent="0" algn="ctr" defTabSz="457200" rtl="0" eaLnBrk="0" fontAlgn="base" hangingPunct="0">
              <a:spcBef>
                <a:spcPct val="20000"/>
              </a:spcBef>
              <a:spcAft>
                <a:spcPct val="0"/>
              </a:spcAft>
              <a:buFont typeface="Arial" charset="0"/>
              <a:buNone/>
              <a:defRPr sz="1000" kern="1200">
                <a:solidFill>
                  <a:schemeClr val="tx1">
                    <a:tint val="75000"/>
                  </a:schemeClr>
                </a:solidFill>
                <a:latin typeface="Calibri"/>
                <a:ea typeface="ＭＳ Ｐゴシック" charset="0"/>
                <a:cs typeface="Calibri"/>
              </a:defRPr>
            </a:lvl1pPr>
            <a:lvl2pPr marL="4572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Calibri"/>
                <a:ea typeface="ＭＳ Ｐゴシック" charset="0"/>
                <a:cs typeface="Calibri"/>
              </a:defRPr>
            </a:lvl2pPr>
            <a:lvl3pPr marL="914400" indent="0" algn="ctr" defTabSz="457200" rtl="0" eaLnBrk="0" fontAlgn="base" hangingPunct="0">
              <a:spcBef>
                <a:spcPct val="20000"/>
              </a:spcBef>
              <a:spcAft>
                <a:spcPct val="0"/>
              </a:spcAft>
              <a:buFont typeface="Arial" charset="0"/>
              <a:buNone/>
              <a:defRPr sz="1600" kern="1200">
                <a:solidFill>
                  <a:schemeClr val="tx1">
                    <a:tint val="75000"/>
                  </a:schemeClr>
                </a:solidFill>
                <a:latin typeface="Calibri"/>
                <a:ea typeface="ＭＳ Ｐゴシック" charset="0"/>
                <a:cs typeface="Calibri"/>
              </a:defRPr>
            </a:lvl3pPr>
            <a:lvl4pPr marL="1371600" indent="0" algn="ctr" defTabSz="457200" rtl="0" eaLnBrk="0" fontAlgn="base" hangingPunct="0">
              <a:spcBef>
                <a:spcPct val="20000"/>
              </a:spcBef>
              <a:spcAft>
                <a:spcPct val="0"/>
              </a:spcAft>
              <a:buFont typeface="Arial" charset="0"/>
              <a:buNone/>
              <a:defRPr sz="1400" kern="1200">
                <a:solidFill>
                  <a:schemeClr val="tx1">
                    <a:tint val="75000"/>
                  </a:schemeClr>
                </a:solidFill>
                <a:latin typeface="Calibri"/>
                <a:ea typeface="ＭＳ Ｐゴシック" charset="0"/>
                <a:cs typeface="Calibri"/>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0"/>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nb-NO" sz="1200" b="1" dirty="0">
                <a:solidFill>
                  <a:schemeClr val="bg1"/>
                </a:solidFill>
                <a:effectLst>
                  <a:outerShdw blurRad="38100" dist="38100" dir="2700000" algn="tl">
                    <a:srgbClr val="000000">
                      <a:alpha val="43137"/>
                    </a:srgbClr>
                  </a:outerShdw>
                </a:effectLst>
              </a:rPr>
              <a:t>Bergen</a:t>
            </a:r>
          </a:p>
          <a:p>
            <a:pPr algn="l"/>
            <a:r>
              <a:rPr lang="nb-NO" sz="1200" dirty="0">
                <a:solidFill>
                  <a:schemeClr val="bg1"/>
                </a:solidFill>
                <a:effectLst>
                  <a:outerShdw blurRad="38100" dist="38100" dir="2700000" algn="tl">
                    <a:srgbClr val="000000">
                      <a:alpha val="43137"/>
                    </a:srgbClr>
                  </a:outerShdw>
                </a:effectLst>
              </a:rPr>
              <a:t>Frank Lillebuen</a:t>
            </a:r>
          </a:p>
          <a:p>
            <a:pPr algn="l"/>
            <a:r>
              <a:rPr lang="nb-NO" sz="1200" dirty="0">
                <a:solidFill>
                  <a:schemeClr val="bg1"/>
                </a:solidFill>
                <a:effectLst>
                  <a:outerShdw blurRad="38100" dist="38100" dir="2700000" algn="tl">
                    <a:srgbClr val="000000">
                      <a:alpha val="43137"/>
                    </a:srgbClr>
                  </a:outerShdw>
                </a:effectLst>
              </a:rPr>
              <a:t>Head of Sales</a:t>
            </a:r>
            <a:br>
              <a:rPr lang="nb-NO" sz="1200" dirty="0">
                <a:solidFill>
                  <a:schemeClr val="bg1"/>
                </a:solidFill>
                <a:effectLst>
                  <a:outerShdw blurRad="38100" dist="38100" dir="2700000" algn="tl">
                    <a:srgbClr val="000000">
                      <a:alpha val="43137"/>
                    </a:srgbClr>
                  </a:outerShdw>
                </a:effectLst>
              </a:rPr>
            </a:br>
            <a:r>
              <a:rPr lang="nb-NO" sz="1200" dirty="0">
                <a:solidFill>
                  <a:schemeClr val="bg1"/>
                </a:solidFill>
                <a:effectLst>
                  <a:outerShdw blurRad="38100" dist="38100" dir="2700000" algn="tl">
                    <a:srgbClr val="000000">
                      <a:alpha val="43137"/>
                    </a:srgbClr>
                  </a:outerShdw>
                </a:effectLst>
              </a:rPr>
              <a:t>frank@idfy.io</a:t>
            </a:r>
          </a:p>
          <a:p>
            <a:pPr algn="l"/>
            <a:r>
              <a:rPr lang="nb-NO" sz="1200" dirty="0">
                <a:solidFill>
                  <a:schemeClr val="bg1"/>
                </a:solidFill>
                <a:effectLst>
                  <a:outerShdw blurRad="38100" dist="38100" dir="2700000" algn="tl">
                    <a:srgbClr val="000000">
                      <a:alpha val="43137"/>
                    </a:srgbClr>
                  </a:outerShdw>
                </a:effectLst>
              </a:rPr>
              <a:t>+47 48486292</a:t>
            </a:r>
          </a:p>
          <a:p>
            <a:pPr algn="l"/>
            <a:endParaRPr lang="nb-NO" sz="1200" dirty="0">
              <a:solidFill>
                <a:schemeClr val="bg1"/>
              </a:solidFill>
              <a:effectLst>
                <a:outerShdw blurRad="38100" dist="38100" dir="2700000" algn="tl">
                  <a:srgbClr val="000000">
                    <a:alpha val="43137"/>
                  </a:srgbClr>
                </a:outerShdw>
              </a:effectLst>
            </a:endParaRPr>
          </a:p>
          <a:p>
            <a:pPr algn="l"/>
            <a:r>
              <a:rPr lang="nb-NO" sz="1200" dirty="0">
                <a:solidFill>
                  <a:schemeClr val="bg1"/>
                </a:solidFill>
                <a:effectLst>
                  <a:outerShdw blurRad="38100" dist="38100" dir="2700000" algn="tl">
                    <a:srgbClr val="000000">
                      <a:alpha val="43137"/>
                    </a:srgbClr>
                  </a:outerShdw>
                </a:effectLst>
              </a:rPr>
              <a:t>Visiting address:</a:t>
            </a:r>
          </a:p>
          <a:p>
            <a:pPr algn="l"/>
            <a:r>
              <a:rPr lang="nb-NO" sz="1200" dirty="0">
                <a:solidFill>
                  <a:schemeClr val="bg1"/>
                </a:solidFill>
                <a:effectLst>
                  <a:outerShdw blurRad="38100" dist="38100" dir="2700000" algn="tl">
                    <a:srgbClr val="000000">
                      <a:alpha val="43137"/>
                    </a:srgbClr>
                  </a:outerShdw>
                </a:effectLst>
              </a:rPr>
              <a:t>Kanalveien 109, N-5068 Bergen</a:t>
            </a:r>
          </a:p>
        </p:txBody>
      </p:sp>
      <p:pic>
        <p:nvPicPr>
          <p:cNvPr id="9" name="Bilde 8" descr="idfy-rgb-negativ.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2148" y="1121130"/>
            <a:ext cx="5100729" cy="2867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0338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p:cNvSpPr/>
          <p:nvPr/>
        </p:nvSpPr>
        <p:spPr>
          <a:xfrm>
            <a:off x="4077267" y="3947260"/>
            <a:ext cx="7639812" cy="22653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ktangel 7"/>
          <p:cNvSpPr/>
          <p:nvPr/>
        </p:nvSpPr>
        <p:spPr>
          <a:xfrm>
            <a:off x="4077267" y="1001102"/>
            <a:ext cx="7639812" cy="257379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pic>
        <p:nvPicPr>
          <p:cNvPr id="9" name="Plassholder for innhold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7941"/>
          <a:stretch/>
        </p:blipFill>
        <p:spPr>
          <a:xfrm>
            <a:off x="868056" y="4346942"/>
            <a:ext cx="3036679" cy="1865714"/>
          </a:xfrm>
          <a:prstGeom prst="rect">
            <a:avLst/>
          </a:prstGeom>
          <a:ln>
            <a:noFill/>
          </a:ln>
          <a:effectLst>
            <a:outerShdw blurRad="190500" algn="tl" rotWithShape="0">
              <a:srgbClr val="000000">
                <a:alpha val="70000"/>
              </a:srgbClr>
            </a:outerShdw>
          </a:effectLst>
        </p:spPr>
      </p:pic>
      <p:sp>
        <p:nvSpPr>
          <p:cNvPr id="10" name="Rektangel 9"/>
          <p:cNvSpPr/>
          <p:nvPr/>
        </p:nvSpPr>
        <p:spPr>
          <a:xfrm>
            <a:off x="868058" y="3947261"/>
            <a:ext cx="3036677" cy="399681"/>
          </a:xfrm>
          <a:prstGeom prst="rect">
            <a:avLst/>
          </a:prstGeom>
          <a:solidFill>
            <a:srgbClr val="3333CC"/>
          </a:solidFill>
          <a:ln>
            <a:noFill/>
          </a:ln>
          <a:effectLst/>
        </p:spPr>
        <p:style>
          <a:lnRef idx="1">
            <a:schemeClr val="accent1"/>
          </a:lnRef>
          <a:fillRef idx="3">
            <a:schemeClr val="accent1"/>
          </a:fillRef>
          <a:effectRef idx="2">
            <a:schemeClr val="accent1"/>
          </a:effectRef>
          <a:fontRef idx="minor">
            <a:schemeClr val="lt1"/>
          </a:fontRef>
        </p:style>
        <p:txBody>
          <a:bodyPr tIns="180000" bIns="180000" rtlCol="0" anchor="ctr"/>
          <a:lstStyle/>
          <a:p>
            <a:pPr algn="ct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SIGNATURES</a:t>
            </a:r>
          </a:p>
        </p:txBody>
      </p:sp>
      <p:sp>
        <p:nvSpPr>
          <p:cNvPr id="11" name="Rektangel 10"/>
          <p:cNvSpPr/>
          <p:nvPr/>
        </p:nvSpPr>
        <p:spPr>
          <a:xfrm>
            <a:off x="868063" y="1001102"/>
            <a:ext cx="3036672" cy="426994"/>
          </a:xfrm>
          <a:prstGeom prst="rect">
            <a:avLst/>
          </a:prstGeom>
          <a:solidFill>
            <a:srgbClr val="3333CC"/>
          </a:solidFill>
          <a:ln>
            <a:noFill/>
          </a:ln>
          <a:effectLst/>
        </p:spPr>
        <p:style>
          <a:lnRef idx="1">
            <a:schemeClr val="accent1"/>
          </a:lnRef>
          <a:fillRef idx="3">
            <a:schemeClr val="accent1"/>
          </a:fillRef>
          <a:effectRef idx="2">
            <a:schemeClr val="accent1"/>
          </a:effectRef>
          <a:fontRef idx="minor">
            <a:schemeClr val="lt1"/>
          </a:fontRef>
        </p:style>
        <p:txBody>
          <a:bodyPr tIns="180000" bIns="180000" rtlCol="0" anchor="ctr"/>
          <a:lstStyle/>
          <a:p>
            <a:pPr algn="ct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IDENTIFICATION</a:t>
            </a:r>
          </a:p>
        </p:txBody>
      </p:sp>
      <p:sp>
        <p:nvSpPr>
          <p:cNvPr id="12" name="Ellipse 11"/>
          <p:cNvSpPr/>
          <p:nvPr/>
        </p:nvSpPr>
        <p:spPr>
          <a:xfrm>
            <a:off x="695531" y="828573"/>
            <a:ext cx="345057" cy="34505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a:solidFill>
                  <a:schemeClr val="tx1"/>
                </a:solidFill>
              </a:rPr>
              <a:t>1</a:t>
            </a:r>
          </a:p>
        </p:txBody>
      </p:sp>
      <p:sp>
        <p:nvSpPr>
          <p:cNvPr id="13" name="Ellipse 12"/>
          <p:cNvSpPr/>
          <p:nvPr/>
        </p:nvSpPr>
        <p:spPr>
          <a:xfrm>
            <a:off x="695528" y="3774732"/>
            <a:ext cx="345057" cy="34505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a:solidFill>
                  <a:schemeClr val="tx1"/>
                </a:solidFill>
              </a:rPr>
              <a:t>2</a:t>
            </a:r>
          </a:p>
        </p:txBody>
      </p:sp>
      <p:sp>
        <p:nvSpPr>
          <p:cNvPr id="14" name="TekstSylinder 13"/>
          <p:cNvSpPr txBox="1"/>
          <p:nvPr/>
        </p:nvSpPr>
        <p:spPr>
          <a:xfrm>
            <a:off x="4210907" y="2033343"/>
            <a:ext cx="7372531" cy="338554"/>
          </a:xfrm>
          <a:prstGeom prst="rect">
            <a:avLst/>
          </a:prstGeom>
          <a:noFill/>
        </p:spPr>
        <p:txBody>
          <a:bodyPr wrap="square" rtlCol="0">
            <a:spAutoFit/>
          </a:bodyPr>
          <a:lstStyle/>
          <a:p>
            <a:pPr marL="285750" indent="-285750">
              <a:buFont typeface="Arial" panose="020B0604020202020204" pitchFamily="34" charset="0"/>
              <a:buChar char="•"/>
            </a:pPr>
            <a:r>
              <a:rPr lang="nb-NO" sz="1600" i="1" dirty="0"/>
              <a:t>How </a:t>
            </a:r>
            <a:r>
              <a:rPr lang="nb-NO" sz="1600" i="1" dirty="0" err="1"/>
              <a:t>can</a:t>
            </a:r>
            <a:r>
              <a:rPr lang="nb-NO" sz="1600" i="1" dirty="0"/>
              <a:t> I </a:t>
            </a:r>
            <a:r>
              <a:rPr lang="nb-NO" sz="1600" i="1" dirty="0" err="1"/>
              <a:t>identify</a:t>
            </a:r>
            <a:r>
              <a:rPr lang="nb-NO" sz="1600" i="1" dirty="0"/>
              <a:t> my </a:t>
            </a:r>
            <a:r>
              <a:rPr lang="nb-NO" sz="1600" i="1" dirty="0" err="1"/>
              <a:t>customers</a:t>
            </a:r>
            <a:r>
              <a:rPr lang="nb-NO" sz="1600" i="1" dirty="0"/>
              <a:t>/</a:t>
            </a:r>
            <a:r>
              <a:rPr lang="nb-NO" sz="1600" i="1" dirty="0" err="1"/>
              <a:t>users</a:t>
            </a:r>
            <a:r>
              <a:rPr lang="nb-NO" sz="1600" i="1" dirty="0"/>
              <a:t> in a safe </a:t>
            </a:r>
            <a:r>
              <a:rPr lang="nb-NO" sz="1600" i="1" dirty="0" err="1"/>
              <a:t>way</a:t>
            </a:r>
            <a:r>
              <a:rPr lang="nb-NO" sz="1600" i="1" dirty="0"/>
              <a:t>?</a:t>
            </a:r>
          </a:p>
        </p:txBody>
      </p:sp>
      <p:pic>
        <p:nvPicPr>
          <p:cNvPr id="15" name="Bild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056" y="1428096"/>
            <a:ext cx="3036677" cy="2146796"/>
          </a:xfrm>
          <a:prstGeom prst="rect">
            <a:avLst/>
          </a:prstGeom>
          <a:ln>
            <a:noFill/>
          </a:ln>
          <a:effectLst>
            <a:outerShdw blurRad="190500" algn="tl" rotWithShape="0">
              <a:srgbClr val="000000">
                <a:alpha val="70000"/>
              </a:srgbClr>
            </a:outerShdw>
          </a:effectLst>
        </p:spPr>
      </p:pic>
      <p:sp>
        <p:nvSpPr>
          <p:cNvPr id="16" name="TekstSylinder 15"/>
          <p:cNvSpPr txBox="1"/>
          <p:nvPr/>
        </p:nvSpPr>
        <p:spPr>
          <a:xfrm>
            <a:off x="4210907" y="4910681"/>
            <a:ext cx="6791066" cy="338554"/>
          </a:xfrm>
          <a:prstGeom prst="rect">
            <a:avLst/>
          </a:prstGeom>
          <a:noFill/>
        </p:spPr>
        <p:txBody>
          <a:bodyPr wrap="square" rtlCol="0">
            <a:spAutoFit/>
          </a:bodyPr>
          <a:lstStyle/>
          <a:p>
            <a:pPr marL="285750" indent="-285750">
              <a:buFont typeface="Arial" panose="020B0604020202020204" pitchFamily="34" charset="0"/>
              <a:buChar char="•"/>
            </a:pPr>
            <a:r>
              <a:rPr lang="nb-NO" sz="1600" i="1" dirty="0"/>
              <a:t>How </a:t>
            </a:r>
            <a:r>
              <a:rPr lang="nb-NO" sz="1600" i="1" dirty="0" err="1"/>
              <a:t>can</a:t>
            </a:r>
            <a:r>
              <a:rPr lang="nb-NO" sz="1600" i="1" dirty="0"/>
              <a:t> I </a:t>
            </a:r>
            <a:r>
              <a:rPr lang="nb-NO" sz="1600" i="1" dirty="0" err="1"/>
              <a:t>digitize</a:t>
            </a:r>
            <a:r>
              <a:rPr lang="nb-NO" sz="1600" i="1" dirty="0"/>
              <a:t> and </a:t>
            </a:r>
            <a:r>
              <a:rPr lang="nb-NO" sz="1600" i="1" dirty="0" err="1"/>
              <a:t>streamline</a:t>
            </a:r>
            <a:r>
              <a:rPr lang="nb-NO" sz="1600" i="1" dirty="0"/>
              <a:t> my </a:t>
            </a:r>
            <a:r>
              <a:rPr lang="nb-NO" sz="1600" i="1" dirty="0" err="1"/>
              <a:t>document</a:t>
            </a:r>
            <a:r>
              <a:rPr lang="nb-NO" sz="1600" i="1" dirty="0"/>
              <a:t> </a:t>
            </a:r>
            <a:r>
              <a:rPr lang="nb-NO" sz="1600" i="1" dirty="0" err="1"/>
              <a:t>processes</a:t>
            </a:r>
            <a:r>
              <a:rPr lang="nb-NO" sz="1600" i="1" dirty="0"/>
              <a:t>?</a:t>
            </a:r>
          </a:p>
        </p:txBody>
      </p:sp>
      <p:sp>
        <p:nvSpPr>
          <p:cNvPr id="20" name="Tittel 1"/>
          <p:cNvSpPr>
            <a:spLocks noGrp="1"/>
          </p:cNvSpPr>
          <p:nvPr>
            <p:ph type="title"/>
          </p:nvPr>
        </p:nvSpPr>
        <p:spPr>
          <a:xfrm>
            <a:off x="830207" y="327071"/>
            <a:ext cx="10886872" cy="704850"/>
          </a:xfrm>
        </p:spPr>
        <p:txBody>
          <a:bodyPr>
            <a:noAutofit/>
          </a:bodyPr>
          <a:lstStyle/>
          <a:p>
            <a:r>
              <a:rPr lang="nb-NO" sz="2800" dirty="0">
                <a:effectLst>
                  <a:outerShdw blurRad="38100" dist="38100" dir="2700000" algn="tl">
                    <a:srgbClr val="000000">
                      <a:alpha val="43137"/>
                    </a:srgbClr>
                  </a:outerShdw>
                </a:effectLst>
              </a:rPr>
              <a:t>Value </a:t>
            </a:r>
            <a:r>
              <a:rPr lang="nb-NO" sz="2800" dirty="0" err="1">
                <a:effectLst>
                  <a:outerShdw blurRad="38100" dist="38100" dir="2700000" algn="tl">
                    <a:srgbClr val="000000">
                      <a:alpha val="43137"/>
                    </a:srgbClr>
                  </a:outerShdw>
                </a:effectLst>
              </a:rPr>
              <a:t>proposition</a:t>
            </a:r>
            <a:r>
              <a:rPr lang="nb-NO" sz="2800" dirty="0">
                <a:effectLst>
                  <a:outerShdw blurRad="38100" dist="38100" dir="2700000" algn="tl">
                    <a:srgbClr val="000000">
                      <a:alpha val="43137"/>
                    </a:srgbClr>
                  </a:outerShdw>
                </a:effectLst>
              </a:rPr>
              <a:t> </a:t>
            </a:r>
            <a:endParaRPr lang="nb-NO"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700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effectLst>
                  <a:outerShdw blurRad="38100" dist="38100" dir="2700000" algn="tl">
                    <a:srgbClr val="000000">
                      <a:alpha val="43137"/>
                    </a:srgbClr>
                  </a:outerShdw>
                </a:effectLst>
              </a:rPr>
              <a:t>Idfy at a </a:t>
            </a:r>
            <a:r>
              <a:rPr lang="nb-NO" dirty="0" err="1">
                <a:effectLst>
                  <a:outerShdw blurRad="38100" dist="38100" dir="2700000" algn="tl">
                    <a:srgbClr val="000000">
                      <a:alpha val="43137"/>
                    </a:srgbClr>
                  </a:outerShdw>
                </a:effectLst>
              </a:rPr>
              <a:t>glance</a:t>
            </a:r>
            <a:endParaRPr lang="nb-NO" dirty="0">
              <a:effectLst>
                <a:outerShdw blurRad="38100" dist="38100" dir="2700000" algn="tl">
                  <a:srgbClr val="000000">
                    <a:alpha val="43137"/>
                  </a:srgbClr>
                </a:outerShdw>
              </a:effectLst>
            </a:endParaRPr>
          </a:p>
        </p:txBody>
      </p:sp>
      <p:sp>
        <p:nvSpPr>
          <p:cNvPr id="65" name="Freeform 104"/>
          <p:cNvSpPr>
            <a:spLocks/>
          </p:cNvSpPr>
          <p:nvPr/>
        </p:nvSpPr>
        <p:spPr bwMode="auto">
          <a:xfrm>
            <a:off x="3799256" y="4684083"/>
            <a:ext cx="1427706" cy="1810866"/>
          </a:xfrm>
          <a:custGeom>
            <a:avLst/>
            <a:gdLst>
              <a:gd name="T0" fmla="*/ 1323 w 1340"/>
              <a:gd name="T1" fmla="*/ 40 h 1688"/>
              <a:gd name="T2" fmla="*/ 1205 w 1340"/>
              <a:gd name="T3" fmla="*/ 24 h 1688"/>
              <a:gd name="T4" fmla="*/ 1172 w 1340"/>
              <a:gd name="T5" fmla="*/ 0 h 1688"/>
              <a:gd name="T6" fmla="*/ 1130 w 1340"/>
              <a:gd name="T7" fmla="*/ 24 h 1688"/>
              <a:gd name="T8" fmla="*/ 1071 w 1340"/>
              <a:gd name="T9" fmla="*/ 120 h 1688"/>
              <a:gd name="T10" fmla="*/ 1012 w 1340"/>
              <a:gd name="T11" fmla="*/ 40 h 1688"/>
              <a:gd name="T12" fmla="*/ 961 w 1340"/>
              <a:gd name="T13" fmla="*/ 136 h 1688"/>
              <a:gd name="T14" fmla="*/ 877 w 1340"/>
              <a:gd name="T15" fmla="*/ 184 h 1688"/>
              <a:gd name="T16" fmla="*/ 809 w 1340"/>
              <a:gd name="T17" fmla="*/ 176 h 1688"/>
              <a:gd name="T18" fmla="*/ 717 w 1340"/>
              <a:gd name="T19" fmla="*/ 248 h 1688"/>
              <a:gd name="T20" fmla="*/ 700 w 1340"/>
              <a:gd name="T21" fmla="*/ 328 h 1688"/>
              <a:gd name="T22" fmla="*/ 645 w 1340"/>
              <a:gd name="T23" fmla="*/ 418 h 1688"/>
              <a:gd name="T24" fmla="*/ 590 w 1340"/>
              <a:gd name="T25" fmla="*/ 504 h 1688"/>
              <a:gd name="T26" fmla="*/ 565 w 1340"/>
              <a:gd name="T27" fmla="*/ 560 h 1688"/>
              <a:gd name="T28" fmla="*/ 472 w 1340"/>
              <a:gd name="T29" fmla="*/ 744 h 1688"/>
              <a:gd name="T30" fmla="*/ 396 w 1340"/>
              <a:gd name="T31" fmla="*/ 848 h 1688"/>
              <a:gd name="T32" fmla="*/ 396 w 1340"/>
              <a:gd name="T33" fmla="*/ 896 h 1688"/>
              <a:gd name="T34" fmla="*/ 304 w 1340"/>
              <a:gd name="T35" fmla="*/ 1024 h 1688"/>
              <a:gd name="T36" fmla="*/ 236 w 1340"/>
              <a:gd name="T37" fmla="*/ 1032 h 1688"/>
              <a:gd name="T38" fmla="*/ 186 w 1340"/>
              <a:gd name="T39" fmla="*/ 1088 h 1688"/>
              <a:gd name="T40" fmla="*/ 93 w 1340"/>
              <a:gd name="T41" fmla="*/ 1144 h 1688"/>
              <a:gd name="T42" fmla="*/ 26 w 1340"/>
              <a:gd name="T43" fmla="*/ 1200 h 1688"/>
              <a:gd name="T44" fmla="*/ 9 w 1340"/>
              <a:gd name="T45" fmla="*/ 1264 h 1688"/>
              <a:gd name="T46" fmla="*/ 9 w 1340"/>
              <a:gd name="T47" fmla="*/ 1304 h 1688"/>
              <a:gd name="T48" fmla="*/ 0 w 1340"/>
              <a:gd name="T49" fmla="*/ 1352 h 1688"/>
              <a:gd name="T50" fmla="*/ 9 w 1340"/>
              <a:gd name="T51" fmla="*/ 1424 h 1688"/>
              <a:gd name="T52" fmla="*/ 51 w 1340"/>
              <a:gd name="T53" fmla="*/ 1464 h 1688"/>
              <a:gd name="T54" fmla="*/ 17 w 1340"/>
              <a:gd name="T55" fmla="*/ 1512 h 1688"/>
              <a:gd name="T56" fmla="*/ 59 w 1340"/>
              <a:gd name="T57" fmla="*/ 1552 h 1688"/>
              <a:gd name="T58" fmla="*/ 17 w 1340"/>
              <a:gd name="T59" fmla="*/ 1584 h 1688"/>
              <a:gd name="T60" fmla="*/ 51 w 1340"/>
              <a:gd name="T61" fmla="*/ 1632 h 1688"/>
              <a:gd name="T62" fmla="*/ 102 w 1340"/>
              <a:gd name="T63" fmla="*/ 1688 h 1688"/>
              <a:gd name="T64" fmla="*/ 278 w 1340"/>
              <a:gd name="T65" fmla="*/ 1624 h 1688"/>
              <a:gd name="T66" fmla="*/ 346 w 1340"/>
              <a:gd name="T67" fmla="*/ 1576 h 1688"/>
              <a:gd name="T68" fmla="*/ 388 w 1340"/>
              <a:gd name="T69" fmla="*/ 1512 h 1688"/>
              <a:gd name="T70" fmla="*/ 422 w 1340"/>
              <a:gd name="T71" fmla="*/ 1592 h 1688"/>
              <a:gd name="T72" fmla="*/ 489 w 1340"/>
              <a:gd name="T73" fmla="*/ 1456 h 1688"/>
              <a:gd name="T74" fmla="*/ 514 w 1340"/>
              <a:gd name="T75" fmla="*/ 1288 h 1688"/>
              <a:gd name="T76" fmla="*/ 455 w 1340"/>
              <a:gd name="T77" fmla="*/ 1048 h 1688"/>
              <a:gd name="T78" fmla="*/ 582 w 1340"/>
              <a:gd name="T79" fmla="*/ 912 h 1688"/>
              <a:gd name="T80" fmla="*/ 590 w 1340"/>
              <a:gd name="T81" fmla="*/ 712 h 1688"/>
              <a:gd name="T82" fmla="*/ 691 w 1340"/>
              <a:gd name="T83" fmla="*/ 568 h 1688"/>
              <a:gd name="T84" fmla="*/ 717 w 1340"/>
              <a:gd name="T85" fmla="*/ 440 h 1688"/>
              <a:gd name="T86" fmla="*/ 851 w 1340"/>
              <a:gd name="T87" fmla="*/ 400 h 1688"/>
              <a:gd name="T88" fmla="*/ 851 w 1340"/>
              <a:gd name="T89" fmla="*/ 296 h 1688"/>
              <a:gd name="T90" fmla="*/ 1037 w 1340"/>
              <a:gd name="T91" fmla="*/ 304 h 1688"/>
              <a:gd name="T92" fmla="*/ 1113 w 1340"/>
              <a:gd name="T93" fmla="*/ 176 h 1688"/>
              <a:gd name="T94" fmla="*/ 1264 w 1340"/>
              <a:gd name="T95" fmla="*/ 168 h 1688"/>
              <a:gd name="T96" fmla="*/ 1340 w 1340"/>
              <a:gd name="T97" fmla="*/ 144 h 16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340" h="1688">
                <a:moveTo>
                  <a:pt x="1239" y="104"/>
                </a:moveTo>
                <a:lnTo>
                  <a:pt x="1281" y="80"/>
                </a:lnTo>
                <a:lnTo>
                  <a:pt x="1323" y="40"/>
                </a:lnTo>
                <a:lnTo>
                  <a:pt x="1239" y="16"/>
                </a:lnTo>
                <a:lnTo>
                  <a:pt x="1214" y="8"/>
                </a:lnTo>
                <a:lnTo>
                  <a:pt x="1205" y="24"/>
                </a:lnTo>
                <a:lnTo>
                  <a:pt x="1180" y="56"/>
                </a:lnTo>
                <a:lnTo>
                  <a:pt x="1172" y="16"/>
                </a:lnTo>
                <a:lnTo>
                  <a:pt x="1172" y="0"/>
                </a:lnTo>
                <a:lnTo>
                  <a:pt x="1146" y="0"/>
                </a:lnTo>
                <a:lnTo>
                  <a:pt x="1130" y="0"/>
                </a:lnTo>
                <a:lnTo>
                  <a:pt x="1130" y="24"/>
                </a:lnTo>
                <a:lnTo>
                  <a:pt x="1130" y="64"/>
                </a:lnTo>
                <a:lnTo>
                  <a:pt x="1104" y="24"/>
                </a:lnTo>
                <a:lnTo>
                  <a:pt x="1071" y="120"/>
                </a:lnTo>
                <a:lnTo>
                  <a:pt x="1062" y="48"/>
                </a:lnTo>
                <a:lnTo>
                  <a:pt x="1037" y="24"/>
                </a:lnTo>
                <a:lnTo>
                  <a:pt x="1012" y="40"/>
                </a:lnTo>
                <a:lnTo>
                  <a:pt x="961" y="80"/>
                </a:lnTo>
                <a:lnTo>
                  <a:pt x="953" y="112"/>
                </a:lnTo>
                <a:lnTo>
                  <a:pt x="961" y="136"/>
                </a:lnTo>
                <a:lnTo>
                  <a:pt x="902" y="144"/>
                </a:lnTo>
                <a:lnTo>
                  <a:pt x="885" y="160"/>
                </a:lnTo>
                <a:lnTo>
                  <a:pt x="877" y="184"/>
                </a:lnTo>
                <a:lnTo>
                  <a:pt x="851" y="192"/>
                </a:lnTo>
                <a:lnTo>
                  <a:pt x="826" y="192"/>
                </a:lnTo>
                <a:lnTo>
                  <a:pt x="809" y="176"/>
                </a:lnTo>
                <a:lnTo>
                  <a:pt x="784" y="176"/>
                </a:lnTo>
                <a:lnTo>
                  <a:pt x="750" y="208"/>
                </a:lnTo>
                <a:lnTo>
                  <a:pt x="717" y="248"/>
                </a:lnTo>
                <a:lnTo>
                  <a:pt x="683" y="296"/>
                </a:lnTo>
                <a:lnTo>
                  <a:pt x="683" y="320"/>
                </a:lnTo>
                <a:lnTo>
                  <a:pt x="700" y="328"/>
                </a:lnTo>
                <a:lnTo>
                  <a:pt x="659" y="374"/>
                </a:lnTo>
                <a:lnTo>
                  <a:pt x="641" y="368"/>
                </a:lnTo>
                <a:lnTo>
                  <a:pt x="645" y="418"/>
                </a:lnTo>
                <a:lnTo>
                  <a:pt x="616" y="456"/>
                </a:lnTo>
                <a:lnTo>
                  <a:pt x="599" y="480"/>
                </a:lnTo>
                <a:lnTo>
                  <a:pt x="590" y="504"/>
                </a:lnTo>
                <a:lnTo>
                  <a:pt x="607" y="520"/>
                </a:lnTo>
                <a:lnTo>
                  <a:pt x="573" y="536"/>
                </a:lnTo>
                <a:lnTo>
                  <a:pt x="565" y="560"/>
                </a:lnTo>
                <a:lnTo>
                  <a:pt x="540" y="576"/>
                </a:lnTo>
                <a:lnTo>
                  <a:pt x="523" y="624"/>
                </a:lnTo>
                <a:lnTo>
                  <a:pt x="472" y="744"/>
                </a:lnTo>
                <a:lnTo>
                  <a:pt x="455" y="816"/>
                </a:lnTo>
                <a:lnTo>
                  <a:pt x="439" y="840"/>
                </a:lnTo>
                <a:lnTo>
                  <a:pt x="396" y="848"/>
                </a:lnTo>
                <a:lnTo>
                  <a:pt x="405" y="872"/>
                </a:lnTo>
                <a:lnTo>
                  <a:pt x="413" y="888"/>
                </a:lnTo>
                <a:lnTo>
                  <a:pt x="396" y="896"/>
                </a:lnTo>
                <a:lnTo>
                  <a:pt x="346" y="952"/>
                </a:lnTo>
                <a:lnTo>
                  <a:pt x="321" y="1008"/>
                </a:lnTo>
                <a:lnTo>
                  <a:pt x="304" y="1024"/>
                </a:lnTo>
                <a:lnTo>
                  <a:pt x="295" y="1032"/>
                </a:lnTo>
                <a:lnTo>
                  <a:pt x="262" y="1024"/>
                </a:lnTo>
                <a:lnTo>
                  <a:pt x="236" y="1032"/>
                </a:lnTo>
                <a:lnTo>
                  <a:pt x="228" y="1040"/>
                </a:lnTo>
                <a:lnTo>
                  <a:pt x="220" y="1064"/>
                </a:lnTo>
                <a:lnTo>
                  <a:pt x="186" y="1088"/>
                </a:lnTo>
                <a:lnTo>
                  <a:pt x="152" y="1104"/>
                </a:lnTo>
                <a:lnTo>
                  <a:pt x="127" y="1128"/>
                </a:lnTo>
                <a:lnTo>
                  <a:pt x="93" y="1144"/>
                </a:lnTo>
                <a:lnTo>
                  <a:pt x="68" y="1168"/>
                </a:lnTo>
                <a:lnTo>
                  <a:pt x="51" y="1192"/>
                </a:lnTo>
                <a:lnTo>
                  <a:pt x="26" y="1200"/>
                </a:lnTo>
                <a:lnTo>
                  <a:pt x="17" y="1208"/>
                </a:lnTo>
                <a:lnTo>
                  <a:pt x="17" y="1248"/>
                </a:lnTo>
                <a:lnTo>
                  <a:pt x="9" y="1264"/>
                </a:lnTo>
                <a:lnTo>
                  <a:pt x="17" y="1272"/>
                </a:lnTo>
                <a:lnTo>
                  <a:pt x="17" y="1288"/>
                </a:lnTo>
                <a:lnTo>
                  <a:pt x="9" y="1304"/>
                </a:lnTo>
                <a:lnTo>
                  <a:pt x="17" y="1312"/>
                </a:lnTo>
                <a:lnTo>
                  <a:pt x="17" y="1328"/>
                </a:lnTo>
                <a:lnTo>
                  <a:pt x="0" y="1352"/>
                </a:lnTo>
                <a:lnTo>
                  <a:pt x="17" y="1384"/>
                </a:lnTo>
                <a:lnTo>
                  <a:pt x="43" y="1408"/>
                </a:lnTo>
                <a:lnTo>
                  <a:pt x="9" y="1424"/>
                </a:lnTo>
                <a:lnTo>
                  <a:pt x="34" y="1432"/>
                </a:lnTo>
                <a:lnTo>
                  <a:pt x="9" y="1480"/>
                </a:lnTo>
                <a:lnTo>
                  <a:pt x="51" y="1464"/>
                </a:lnTo>
                <a:lnTo>
                  <a:pt x="51" y="1480"/>
                </a:lnTo>
                <a:lnTo>
                  <a:pt x="43" y="1488"/>
                </a:lnTo>
                <a:lnTo>
                  <a:pt x="17" y="1512"/>
                </a:lnTo>
                <a:lnTo>
                  <a:pt x="17" y="1544"/>
                </a:lnTo>
                <a:lnTo>
                  <a:pt x="43" y="1544"/>
                </a:lnTo>
                <a:lnTo>
                  <a:pt x="59" y="1552"/>
                </a:lnTo>
                <a:lnTo>
                  <a:pt x="59" y="1568"/>
                </a:lnTo>
                <a:lnTo>
                  <a:pt x="34" y="1584"/>
                </a:lnTo>
                <a:lnTo>
                  <a:pt x="17" y="1584"/>
                </a:lnTo>
                <a:lnTo>
                  <a:pt x="9" y="1592"/>
                </a:lnTo>
                <a:lnTo>
                  <a:pt x="26" y="1616"/>
                </a:lnTo>
                <a:lnTo>
                  <a:pt x="51" y="1632"/>
                </a:lnTo>
                <a:lnTo>
                  <a:pt x="76" y="1656"/>
                </a:lnTo>
                <a:lnTo>
                  <a:pt x="118" y="1664"/>
                </a:lnTo>
                <a:lnTo>
                  <a:pt x="102" y="1688"/>
                </a:lnTo>
                <a:lnTo>
                  <a:pt x="177" y="1688"/>
                </a:lnTo>
                <a:lnTo>
                  <a:pt x="236" y="1664"/>
                </a:lnTo>
                <a:lnTo>
                  <a:pt x="278" y="1624"/>
                </a:lnTo>
                <a:lnTo>
                  <a:pt x="312" y="1576"/>
                </a:lnTo>
                <a:lnTo>
                  <a:pt x="329" y="1584"/>
                </a:lnTo>
                <a:lnTo>
                  <a:pt x="346" y="1576"/>
                </a:lnTo>
                <a:lnTo>
                  <a:pt x="363" y="1544"/>
                </a:lnTo>
                <a:lnTo>
                  <a:pt x="363" y="1512"/>
                </a:lnTo>
                <a:lnTo>
                  <a:pt x="388" y="1512"/>
                </a:lnTo>
                <a:lnTo>
                  <a:pt x="396" y="1528"/>
                </a:lnTo>
                <a:lnTo>
                  <a:pt x="405" y="1560"/>
                </a:lnTo>
                <a:lnTo>
                  <a:pt x="422" y="1592"/>
                </a:lnTo>
                <a:lnTo>
                  <a:pt x="439" y="1584"/>
                </a:lnTo>
                <a:lnTo>
                  <a:pt x="455" y="1488"/>
                </a:lnTo>
                <a:lnTo>
                  <a:pt x="489" y="1456"/>
                </a:lnTo>
                <a:lnTo>
                  <a:pt x="489" y="1368"/>
                </a:lnTo>
                <a:lnTo>
                  <a:pt x="514" y="1328"/>
                </a:lnTo>
                <a:lnTo>
                  <a:pt x="514" y="1288"/>
                </a:lnTo>
                <a:lnTo>
                  <a:pt x="472" y="1248"/>
                </a:lnTo>
                <a:lnTo>
                  <a:pt x="472" y="1168"/>
                </a:lnTo>
                <a:lnTo>
                  <a:pt x="455" y="1048"/>
                </a:lnTo>
                <a:lnTo>
                  <a:pt x="489" y="976"/>
                </a:lnTo>
                <a:lnTo>
                  <a:pt x="565" y="968"/>
                </a:lnTo>
                <a:lnTo>
                  <a:pt x="582" y="912"/>
                </a:lnTo>
                <a:lnTo>
                  <a:pt x="540" y="888"/>
                </a:lnTo>
                <a:lnTo>
                  <a:pt x="590" y="808"/>
                </a:lnTo>
                <a:lnTo>
                  <a:pt x="590" y="712"/>
                </a:lnTo>
                <a:lnTo>
                  <a:pt x="632" y="688"/>
                </a:lnTo>
                <a:lnTo>
                  <a:pt x="632" y="624"/>
                </a:lnTo>
                <a:lnTo>
                  <a:pt x="691" y="568"/>
                </a:lnTo>
                <a:lnTo>
                  <a:pt x="683" y="528"/>
                </a:lnTo>
                <a:lnTo>
                  <a:pt x="683" y="480"/>
                </a:lnTo>
                <a:lnTo>
                  <a:pt x="717" y="440"/>
                </a:lnTo>
                <a:lnTo>
                  <a:pt x="759" y="440"/>
                </a:lnTo>
                <a:lnTo>
                  <a:pt x="776" y="384"/>
                </a:lnTo>
                <a:lnTo>
                  <a:pt x="851" y="400"/>
                </a:lnTo>
                <a:lnTo>
                  <a:pt x="851" y="320"/>
                </a:lnTo>
                <a:lnTo>
                  <a:pt x="868" y="312"/>
                </a:lnTo>
                <a:lnTo>
                  <a:pt x="851" y="296"/>
                </a:lnTo>
                <a:lnTo>
                  <a:pt x="894" y="272"/>
                </a:lnTo>
                <a:lnTo>
                  <a:pt x="995" y="320"/>
                </a:lnTo>
                <a:lnTo>
                  <a:pt x="1037" y="304"/>
                </a:lnTo>
                <a:lnTo>
                  <a:pt x="1096" y="320"/>
                </a:lnTo>
                <a:lnTo>
                  <a:pt x="1113" y="248"/>
                </a:lnTo>
                <a:lnTo>
                  <a:pt x="1113" y="176"/>
                </a:lnTo>
                <a:lnTo>
                  <a:pt x="1146" y="136"/>
                </a:lnTo>
                <a:lnTo>
                  <a:pt x="1197" y="136"/>
                </a:lnTo>
                <a:lnTo>
                  <a:pt x="1264" y="168"/>
                </a:lnTo>
                <a:lnTo>
                  <a:pt x="1281" y="208"/>
                </a:lnTo>
                <a:lnTo>
                  <a:pt x="1306" y="176"/>
                </a:lnTo>
                <a:lnTo>
                  <a:pt x="1340" y="144"/>
                </a:lnTo>
                <a:lnTo>
                  <a:pt x="1340" y="120"/>
                </a:lnTo>
                <a:lnTo>
                  <a:pt x="1239" y="104"/>
                </a:lnTo>
                <a:close/>
              </a:path>
            </a:pathLst>
          </a:custGeom>
          <a:solidFill>
            <a:schemeClr val="bg1"/>
          </a:solidFill>
          <a:ln>
            <a:solidFill>
              <a:schemeClr val="tx1"/>
            </a:solidFill>
          </a:ln>
          <a:extLst/>
        </p:spPr>
        <p:txBody>
          <a:bodyPr/>
          <a:lstStyle/>
          <a:p>
            <a:endParaRPr lang="en-GB" dirty="0"/>
          </a:p>
        </p:txBody>
      </p:sp>
      <p:sp>
        <p:nvSpPr>
          <p:cNvPr id="66" name="Ellipse 65"/>
          <p:cNvSpPr/>
          <p:nvPr/>
        </p:nvSpPr>
        <p:spPr>
          <a:xfrm>
            <a:off x="3814834" y="6100479"/>
            <a:ext cx="105323" cy="105323"/>
          </a:xfrm>
          <a:prstGeom prst="ellipse">
            <a:avLst/>
          </a:prstGeom>
          <a:solidFill>
            <a:srgbClr val="5F606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Ellipse 66"/>
          <p:cNvSpPr/>
          <p:nvPr/>
        </p:nvSpPr>
        <p:spPr>
          <a:xfrm>
            <a:off x="4180426" y="6193350"/>
            <a:ext cx="105323" cy="105323"/>
          </a:xfrm>
          <a:prstGeom prst="ellipse">
            <a:avLst/>
          </a:prstGeom>
          <a:solidFill>
            <a:srgbClr val="5F606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8" name="TekstSylinder 67"/>
          <p:cNvSpPr txBox="1"/>
          <p:nvPr/>
        </p:nvSpPr>
        <p:spPr>
          <a:xfrm>
            <a:off x="3206191" y="6035655"/>
            <a:ext cx="329353" cy="129648"/>
          </a:xfrm>
          <a:prstGeom prst="rect">
            <a:avLst/>
          </a:prstGeom>
          <a:noFill/>
        </p:spPr>
        <p:txBody>
          <a:bodyPr wrap="none" rtlCol="0">
            <a:spAutoFit/>
          </a:bodyPr>
          <a:lstStyle/>
          <a:p>
            <a:r>
              <a:rPr lang="nb-NO" sz="1000" b="1" dirty="0"/>
              <a:t>Bergen</a:t>
            </a:r>
          </a:p>
        </p:txBody>
      </p:sp>
      <p:sp>
        <p:nvSpPr>
          <p:cNvPr id="69" name="TekstSylinder 68"/>
          <p:cNvSpPr txBox="1"/>
          <p:nvPr/>
        </p:nvSpPr>
        <p:spPr>
          <a:xfrm>
            <a:off x="4290826" y="6153140"/>
            <a:ext cx="246635" cy="129648"/>
          </a:xfrm>
          <a:prstGeom prst="rect">
            <a:avLst/>
          </a:prstGeom>
          <a:noFill/>
        </p:spPr>
        <p:txBody>
          <a:bodyPr wrap="none" rtlCol="0">
            <a:spAutoFit/>
          </a:bodyPr>
          <a:lstStyle/>
          <a:p>
            <a:r>
              <a:rPr lang="nb-NO" sz="1000" b="1" dirty="0"/>
              <a:t>Oslo</a:t>
            </a:r>
          </a:p>
        </p:txBody>
      </p:sp>
      <p:pic>
        <p:nvPicPr>
          <p:cNvPr id="70" name="Bild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46" y="2357284"/>
            <a:ext cx="1847287" cy="738914"/>
          </a:xfrm>
          <a:prstGeom prst="rect">
            <a:avLst/>
          </a:prstGeom>
          <a:ln w="9525">
            <a:solidFill>
              <a:schemeClr val="tx1"/>
            </a:solidFill>
          </a:ln>
          <a:effectLst/>
        </p:spPr>
      </p:pic>
      <p:pic>
        <p:nvPicPr>
          <p:cNvPr id="71" name="Bild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46" y="1555902"/>
            <a:ext cx="1847287" cy="738914"/>
          </a:xfrm>
          <a:prstGeom prst="rect">
            <a:avLst/>
          </a:prstGeom>
          <a:ln w="9525">
            <a:solidFill>
              <a:schemeClr val="tx1"/>
            </a:solidFill>
          </a:ln>
          <a:effectLst/>
        </p:spPr>
      </p:pic>
      <p:pic>
        <p:nvPicPr>
          <p:cNvPr id="72" name="Bild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0996" y="3155088"/>
            <a:ext cx="1847287" cy="738914"/>
          </a:xfrm>
          <a:prstGeom prst="rect">
            <a:avLst/>
          </a:prstGeom>
          <a:ln w="9525">
            <a:solidFill>
              <a:schemeClr val="tx1"/>
            </a:solidFill>
          </a:ln>
          <a:effectLst/>
        </p:spPr>
      </p:pic>
      <p:pic>
        <p:nvPicPr>
          <p:cNvPr id="73" name="Bild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0996" y="1555902"/>
            <a:ext cx="1847287" cy="738914"/>
          </a:xfrm>
          <a:prstGeom prst="rect">
            <a:avLst/>
          </a:prstGeom>
          <a:ln w="9525">
            <a:solidFill>
              <a:schemeClr val="tx1"/>
            </a:solidFill>
          </a:ln>
          <a:effectLst/>
        </p:spPr>
      </p:pic>
      <p:pic>
        <p:nvPicPr>
          <p:cNvPr id="74" name="Bild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245" y="3952892"/>
            <a:ext cx="1847287" cy="738914"/>
          </a:xfrm>
          <a:prstGeom prst="rect">
            <a:avLst/>
          </a:prstGeom>
          <a:ln w="9525">
            <a:solidFill>
              <a:schemeClr val="tx1"/>
            </a:solidFill>
          </a:ln>
          <a:effectLst/>
        </p:spPr>
      </p:pic>
      <p:pic>
        <p:nvPicPr>
          <p:cNvPr id="75" name="Bild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0997" y="2357284"/>
            <a:ext cx="1847287" cy="738914"/>
          </a:xfrm>
          <a:prstGeom prst="rect">
            <a:avLst/>
          </a:prstGeom>
          <a:ln w="9525">
            <a:solidFill>
              <a:schemeClr val="tx1"/>
            </a:solidFill>
          </a:ln>
          <a:effectLst/>
        </p:spPr>
      </p:pic>
      <p:pic>
        <p:nvPicPr>
          <p:cNvPr id="76" name="Bilde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245" y="3155088"/>
            <a:ext cx="1847287" cy="738914"/>
          </a:xfrm>
          <a:prstGeom prst="rect">
            <a:avLst/>
          </a:prstGeom>
          <a:ln w="9525">
            <a:solidFill>
              <a:schemeClr val="tx1"/>
            </a:solidFill>
          </a:ln>
          <a:effectLst/>
        </p:spPr>
      </p:pic>
      <p:pic>
        <p:nvPicPr>
          <p:cNvPr id="77" name="Picture 2" descr="Bilderesultat for nordic flag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7988" t="14484" r="29385" b="26133"/>
          <a:stretch/>
        </p:blipFill>
        <p:spPr bwMode="auto">
          <a:xfrm>
            <a:off x="2226517" y="3160254"/>
            <a:ext cx="313458" cy="19559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Bilderesultat for nordic flags"/>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0842" t="13965" r="6546" b="25754"/>
          <a:stretch/>
        </p:blipFill>
        <p:spPr bwMode="auto">
          <a:xfrm>
            <a:off x="4160127" y="1555902"/>
            <a:ext cx="313136" cy="19847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Bilderesultat for nordic flag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995" t="13003" r="52358" b="27282"/>
          <a:stretch/>
        </p:blipFill>
        <p:spPr bwMode="auto">
          <a:xfrm>
            <a:off x="2226517" y="1547064"/>
            <a:ext cx="314016" cy="20595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Bilderesultat for nordic flags"/>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989" t="14291" r="73994" b="25829"/>
          <a:stretch/>
        </p:blipFill>
        <p:spPr bwMode="auto">
          <a:xfrm>
            <a:off x="4134679" y="2356893"/>
            <a:ext cx="333605" cy="20635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Bilderesultat for global fla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16577" y="3089638"/>
            <a:ext cx="317128" cy="3162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Bilderesultat for nordic flag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995" t="13003" r="52358" b="27282"/>
          <a:stretch/>
        </p:blipFill>
        <p:spPr bwMode="auto">
          <a:xfrm>
            <a:off x="2226517" y="2357284"/>
            <a:ext cx="314016" cy="205959"/>
          </a:xfrm>
          <a:prstGeom prst="rect">
            <a:avLst/>
          </a:prstGeom>
          <a:noFill/>
          <a:extLst>
            <a:ext uri="{909E8E84-426E-40DD-AFC4-6F175D3DCCD1}">
              <a14:hiddenFill xmlns:a14="http://schemas.microsoft.com/office/drawing/2010/main">
                <a:solidFill>
                  <a:srgbClr val="FFFFFF"/>
                </a:solidFill>
              </a14:hiddenFill>
            </a:ext>
          </a:extLst>
        </p:spPr>
      </p:pic>
      <p:sp>
        <p:nvSpPr>
          <p:cNvPr id="83" name="Rektangel 82"/>
          <p:cNvSpPr/>
          <p:nvPr/>
        </p:nvSpPr>
        <p:spPr>
          <a:xfrm>
            <a:off x="2620996" y="3949605"/>
            <a:ext cx="1847287" cy="742201"/>
          </a:xfrm>
          <a:prstGeom prst="rect">
            <a:avLst/>
          </a:prstGeom>
          <a:solidFill>
            <a:schemeClr val="bg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pic>
        <p:nvPicPr>
          <p:cNvPr id="84" name="Bilde 8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72701" y="3956470"/>
            <a:ext cx="1343876" cy="727613"/>
          </a:xfrm>
          <a:prstGeom prst="rect">
            <a:avLst/>
          </a:prstGeom>
        </p:spPr>
      </p:pic>
      <p:sp>
        <p:nvSpPr>
          <p:cNvPr id="85" name="Rektangel 84"/>
          <p:cNvSpPr/>
          <p:nvPr/>
        </p:nvSpPr>
        <p:spPr>
          <a:xfrm>
            <a:off x="693244" y="1071521"/>
            <a:ext cx="3775039" cy="3528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err="1">
                <a:solidFill>
                  <a:schemeClr val="bg1"/>
                </a:solidFill>
              </a:rPr>
              <a:t>eID</a:t>
            </a:r>
            <a:r>
              <a:rPr lang="nb-NO" sz="1400" b="1" dirty="0">
                <a:solidFill>
                  <a:schemeClr val="bg1"/>
                </a:solidFill>
              </a:rPr>
              <a:t> </a:t>
            </a:r>
            <a:r>
              <a:rPr lang="nb-NO" sz="1400" b="1" dirty="0" err="1">
                <a:solidFill>
                  <a:schemeClr val="bg1"/>
                </a:solidFill>
              </a:rPr>
              <a:t>portfolio</a:t>
            </a:r>
            <a:endParaRPr lang="nb-NO" sz="1400" b="1" dirty="0">
              <a:solidFill>
                <a:schemeClr val="bg1"/>
              </a:solidFill>
            </a:endParaRPr>
          </a:p>
        </p:txBody>
      </p:sp>
      <p:pic>
        <p:nvPicPr>
          <p:cNvPr id="86" name="Picture 10" descr="Bilderesultat for global fla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16577" y="3898501"/>
            <a:ext cx="317128" cy="3162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0" descr="Bilderesultat for global fla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03867" y="3898501"/>
            <a:ext cx="317128" cy="316215"/>
          </a:xfrm>
          <a:prstGeom prst="rect">
            <a:avLst/>
          </a:prstGeom>
          <a:noFill/>
          <a:extLst>
            <a:ext uri="{909E8E84-426E-40DD-AFC4-6F175D3DCCD1}">
              <a14:hiddenFill xmlns:a14="http://schemas.microsoft.com/office/drawing/2010/main">
                <a:solidFill>
                  <a:srgbClr val="FFFFFF"/>
                </a:solidFill>
              </a14:hiddenFill>
            </a:ext>
          </a:extLst>
        </p:spPr>
      </p:pic>
      <p:sp>
        <p:nvSpPr>
          <p:cNvPr id="88" name="Rektangel 87"/>
          <p:cNvSpPr/>
          <p:nvPr/>
        </p:nvSpPr>
        <p:spPr>
          <a:xfrm>
            <a:off x="2643605" y="5099581"/>
            <a:ext cx="1327968" cy="34107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a:solidFill>
                  <a:schemeClr val="bg1"/>
                </a:solidFill>
              </a:rPr>
              <a:t>Offices</a:t>
            </a:r>
          </a:p>
        </p:txBody>
      </p:sp>
      <p:sp>
        <p:nvSpPr>
          <p:cNvPr id="89" name="TextBox 13"/>
          <p:cNvSpPr txBox="1"/>
          <p:nvPr/>
        </p:nvSpPr>
        <p:spPr>
          <a:xfrm>
            <a:off x="8052219" y="1210329"/>
            <a:ext cx="3778976" cy="307777"/>
          </a:xfrm>
          <a:prstGeom prst="rect">
            <a:avLst/>
          </a:prstGeom>
          <a:noFill/>
        </p:spPr>
        <p:txBody>
          <a:bodyPr wrap="square" rtlCol="0">
            <a:spAutoFit/>
          </a:bodyPr>
          <a:lstStyle/>
          <a:p>
            <a:r>
              <a:rPr lang="nb-NO" sz="1400" b="1" dirty="0">
                <a:solidFill>
                  <a:schemeClr val="bg1"/>
                </a:solidFill>
              </a:rPr>
              <a:t>Idfy-case </a:t>
            </a:r>
            <a:r>
              <a:rPr lang="nb-NO" sz="1400" b="1" dirty="0" err="1">
                <a:solidFill>
                  <a:schemeClr val="bg1"/>
                </a:solidFill>
              </a:rPr>
              <a:t>example</a:t>
            </a:r>
            <a:endParaRPr lang="nb-NO" sz="1400" b="1" dirty="0">
              <a:solidFill>
                <a:schemeClr val="bg1"/>
              </a:solidFill>
            </a:endParaRPr>
          </a:p>
        </p:txBody>
      </p:sp>
      <p:pic>
        <p:nvPicPr>
          <p:cNvPr id="90" name="Picture 4"/>
          <p:cNvPicPr>
            <a:picLocks noChangeAspect="1"/>
          </p:cNvPicPr>
          <p:nvPr/>
        </p:nvPicPr>
        <p:blipFill>
          <a:blip r:embed="rId15"/>
          <a:stretch>
            <a:fillRect/>
          </a:stretch>
        </p:blipFill>
        <p:spPr>
          <a:xfrm>
            <a:off x="8195566" y="1889622"/>
            <a:ext cx="810871" cy="166661"/>
          </a:xfrm>
          <a:prstGeom prst="rect">
            <a:avLst/>
          </a:prstGeom>
        </p:spPr>
      </p:pic>
      <p:pic>
        <p:nvPicPr>
          <p:cNvPr id="91" name="Picture 14"/>
          <p:cNvPicPr>
            <a:picLocks noChangeAspect="1"/>
          </p:cNvPicPr>
          <p:nvPr/>
        </p:nvPicPr>
        <p:blipFill>
          <a:blip r:embed="rId16"/>
          <a:stretch>
            <a:fillRect/>
          </a:stretch>
        </p:blipFill>
        <p:spPr>
          <a:xfrm>
            <a:off x="8206305" y="2809800"/>
            <a:ext cx="1753076" cy="267313"/>
          </a:xfrm>
          <a:prstGeom prst="rect">
            <a:avLst/>
          </a:prstGeom>
        </p:spPr>
      </p:pic>
      <p:grpSp>
        <p:nvGrpSpPr>
          <p:cNvPr id="92" name="Gruppe 91"/>
          <p:cNvGrpSpPr/>
          <p:nvPr/>
        </p:nvGrpSpPr>
        <p:grpSpPr>
          <a:xfrm>
            <a:off x="8195566" y="2201912"/>
            <a:ext cx="982082" cy="455030"/>
            <a:chOff x="4259144" y="2581441"/>
            <a:chExt cx="1712822" cy="793606"/>
          </a:xfrm>
        </p:grpSpPr>
        <p:pic>
          <p:nvPicPr>
            <p:cNvPr id="93" name="Picture 16"/>
            <p:cNvPicPr>
              <a:picLocks noChangeAspect="1"/>
            </p:cNvPicPr>
            <p:nvPr/>
          </p:nvPicPr>
          <p:blipFill>
            <a:blip r:embed="rId17"/>
            <a:stretch>
              <a:fillRect/>
            </a:stretch>
          </p:blipFill>
          <p:spPr>
            <a:xfrm>
              <a:off x="4259144" y="3118422"/>
              <a:ext cx="1712822" cy="256625"/>
            </a:xfrm>
            <a:prstGeom prst="rect">
              <a:avLst/>
            </a:prstGeom>
          </p:spPr>
        </p:pic>
        <p:pic>
          <p:nvPicPr>
            <p:cNvPr id="94" name="Picture 17"/>
            <p:cNvPicPr>
              <a:picLocks noChangeAspect="1"/>
            </p:cNvPicPr>
            <p:nvPr/>
          </p:nvPicPr>
          <p:blipFill>
            <a:blip r:embed="rId18"/>
            <a:stretch>
              <a:fillRect/>
            </a:stretch>
          </p:blipFill>
          <p:spPr>
            <a:xfrm>
              <a:off x="5287731" y="2859973"/>
              <a:ext cx="645682" cy="244914"/>
            </a:xfrm>
            <a:prstGeom prst="rect">
              <a:avLst/>
            </a:prstGeom>
          </p:spPr>
        </p:pic>
        <p:pic>
          <p:nvPicPr>
            <p:cNvPr id="95" name="Picture 18"/>
            <p:cNvPicPr>
              <a:picLocks noChangeAspect="1"/>
            </p:cNvPicPr>
            <p:nvPr/>
          </p:nvPicPr>
          <p:blipFill>
            <a:blip r:embed="rId19"/>
            <a:stretch>
              <a:fillRect/>
            </a:stretch>
          </p:blipFill>
          <p:spPr>
            <a:xfrm>
              <a:off x="4277874" y="2581441"/>
              <a:ext cx="971304" cy="536981"/>
            </a:xfrm>
            <a:prstGeom prst="rect">
              <a:avLst/>
            </a:prstGeom>
          </p:spPr>
        </p:pic>
      </p:grpSp>
      <p:pic>
        <p:nvPicPr>
          <p:cNvPr id="96"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411736" y="2317908"/>
            <a:ext cx="1328221" cy="261217"/>
          </a:xfrm>
          <a:prstGeom prst="rect">
            <a:avLst/>
          </a:prstGeom>
        </p:spPr>
      </p:pic>
      <p:cxnSp>
        <p:nvCxnSpPr>
          <p:cNvPr id="97" name="Straight Connector 21"/>
          <p:cNvCxnSpPr/>
          <p:nvPr/>
        </p:nvCxnSpPr>
        <p:spPr>
          <a:xfrm>
            <a:off x="5590028" y="2096215"/>
            <a:ext cx="5546425"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22"/>
          <p:cNvCxnSpPr/>
          <p:nvPr/>
        </p:nvCxnSpPr>
        <p:spPr>
          <a:xfrm>
            <a:off x="5579145" y="2701726"/>
            <a:ext cx="5546425"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23"/>
          <p:cNvCxnSpPr/>
          <p:nvPr/>
        </p:nvCxnSpPr>
        <p:spPr>
          <a:xfrm>
            <a:off x="5603245" y="3134539"/>
            <a:ext cx="5546425"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0" name="Straight Connector 26"/>
          <p:cNvCxnSpPr/>
          <p:nvPr/>
        </p:nvCxnSpPr>
        <p:spPr>
          <a:xfrm>
            <a:off x="8052219" y="1524837"/>
            <a:ext cx="2507308" cy="0"/>
          </a:xfrm>
          <a:prstGeom prst="line">
            <a:avLst/>
          </a:prstGeom>
          <a:ln w="952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01" name="Rectangle 27"/>
          <p:cNvSpPr/>
          <p:nvPr/>
        </p:nvSpPr>
        <p:spPr>
          <a:xfrm>
            <a:off x="5583890" y="1562814"/>
            <a:ext cx="2103544" cy="454312"/>
          </a:xfrm>
          <a:prstGeom prst="rect">
            <a:avLst/>
          </a:prstGeom>
          <a:solidFill>
            <a:srgbClr val="6162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000" b="1" dirty="0">
                <a:solidFill>
                  <a:schemeClr val="bg1"/>
                </a:solidFill>
              </a:rPr>
              <a:t>KYC/</a:t>
            </a:r>
          </a:p>
          <a:p>
            <a:pPr algn="ctr"/>
            <a:r>
              <a:rPr lang="nb-NO" sz="1000" b="1" dirty="0" err="1">
                <a:solidFill>
                  <a:schemeClr val="bg1"/>
                </a:solidFill>
              </a:rPr>
              <a:t>customer</a:t>
            </a:r>
            <a:r>
              <a:rPr lang="nb-NO" sz="1000" b="1" dirty="0">
                <a:solidFill>
                  <a:schemeClr val="bg1"/>
                </a:solidFill>
              </a:rPr>
              <a:t> </a:t>
            </a:r>
            <a:r>
              <a:rPr lang="nb-NO" sz="1000" b="1" dirty="0" err="1">
                <a:solidFill>
                  <a:schemeClr val="bg1"/>
                </a:solidFill>
              </a:rPr>
              <a:t>onboarding</a:t>
            </a:r>
            <a:endParaRPr lang="nb-NO" sz="1000" b="1" dirty="0">
              <a:solidFill>
                <a:schemeClr val="bg1"/>
              </a:solidFill>
            </a:endParaRPr>
          </a:p>
        </p:txBody>
      </p:sp>
      <p:sp>
        <p:nvSpPr>
          <p:cNvPr id="102" name="Rectangle 28"/>
          <p:cNvSpPr/>
          <p:nvPr/>
        </p:nvSpPr>
        <p:spPr>
          <a:xfrm>
            <a:off x="5583890" y="2175305"/>
            <a:ext cx="2103544" cy="446786"/>
          </a:xfrm>
          <a:prstGeom prst="rect">
            <a:avLst/>
          </a:prstGeom>
          <a:solidFill>
            <a:srgbClr val="6162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000" b="1" dirty="0">
                <a:solidFill>
                  <a:schemeClr val="bg1"/>
                </a:solidFill>
              </a:rPr>
              <a:t>Real </a:t>
            </a:r>
            <a:r>
              <a:rPr lang="nb-NO" sz="1000" b="1" dirty="0" err="1">
                <a:solidFill>
                  <a:schemeClr val="bg1"/>
                </a:solidFill>
              </a:rPr>
              <a:t>estate</a:t>
            </a:r>
            <a:r>
              <a:rPr lang="nb-NO" sz="1000" b="1" dirty="0">
                <a:solidFill>
                  <a:schemeClr val="bg1"/>
                </a:solidFill>
              </a:rPr>
              <a:t> </a:t>
            </a:r>
            <a:r>
              <a:rPr lang="nb-NO" sz="1000" b="1" dirty="0" err="1">
                <a:solidFill>
                  <a:schemeClr val="bg1"/>
                </a:solidFill>
              </a:rPr>
              <a:t>bidding</a:t>
            </a:r>
            <a:endParaRPr lang="nb-NO" sz="1000" b="1" dirty="0">
              <a:solidFill>
                <a:schemeClr val="bg1"/>
              </a:solidFill>
            </a:endParaRPr>
          </a:p>
        </p:txBody>
      </p:sp>
      <p:sp>
        <p:nvSpPr>
          <p:cNvPr id="103" name="Rectangle 29"/>
          <p:cNvSpPr/>
          <p:nvPr/>
        </p:nvSpPr>
        <p:spPr>
          <a:xfrm>
            <a:off x="5579145" y="2780847"/>
            <a:ext cx="2103544" cy="301420"/>
          </a:xfrm>
          <a:prstGeom prst="rect">
            <a:avLst/>
          </a:prstGeom>
          <a:solidFill>
            <a:srgbClr val="6162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000" b="1" dirty="0" err="1">
                <a:solidFill>
                  <a:schemeClr val="bg1"/>
                </a:solidFill>
              </a:rPr>
              <a:t>Identification</a:t>
            </a:r>
            <a:r>
              <a:rPr lang="nb-NO" sz="1000" b="1" dirty="0">
                <a:solidFill>
                  <a:schemeClr val="bg1"/>
                </a:solidFill>
              </a:rPr>
              <a:t> </a:t>
            </a:r>
            <a:r>
              <a:rPr lang="nb-NO" sz="1000" b="1" dirty="0" err="1">
                <a:solidFill>
                  <a:schemeClr val="bg1"/>
                </a:solidFill>
              </a:rPr>
              <a:t>of</a:t>
            </a:r>
            <a:r>
              <a:rPr lang="nb-NO" sz="1000" b="1" dirty="0">
                <a:solidFill>
                  <a:schemeClr val="bg1"/>
                </a:solidFill>
              </a:rPr>
              <a:t> </a:t>
            </a:r>
            <a:r>
              <a:rPr lang="nb-NO" sz="1000" b="1" dirty="0" err="1">
                <a:solidFill>
                  <a:schemeClr val="bg1"/>
                </a:solidFill>
              </a:rPr>
              <a:t>callers</a:t>
            </a:r>
            <a:endParaRPr lang="nb-NO" sz="1000" b="1" dirty="0">
              <a:solidFill>
                <a:schemeClr val="bg1"/>
              </a:solidFill>
            </a:endParaRPr>
          </a:p>
        </p:txBody>
      </p:sp>
      <p:sp>
        <p:nvSpPr>
          <p:cNvPr id="104" name="Rectangle 30"/>
          <p:cNvSpPr/>
          <p:nvPr/>
        </p:nvSpPr>
        <p:spPr>
          <a:xfrm>
            <a:off x="5579145" y="3227217"/>
            <a:ext cx="2103544" cy="317119"/>
          </a:xfrm>
          <a:prstGeom prst="rect">
            <a:avLst/>
          </a:prstGeom>
          <a:solidFill>
            <a:srgbClr val="6162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000" b="1" dirty="0">
                <a:solidFill>
                  <a:schemeClr val="bg1"/>
                </a:solidFill>
              </a:rPr>
              <a:t>Digital age </a:t>
            </a:r>
            <a:r>
              <a:rPr lang="nb-NO" sz="1000" b="1" dirty="0" err="1">
                <a:solidFill>
                  <a:schemeClr val="bg1"/>
                </a:solidFill>
              </a:rPr>
              <a:t>control</a:t>
            </a:r>
            <a:endParaRPr lang="nb-NO" sz="1000" b="1" dirty="0">
              <a:solidFill>
                <a:schemeClr val="bg1"/>
              </a:solidFill>
            </a:endParaRPr>
          </a:p>
        </p:txBody>
      </p:sp>
      <p:pic>
        <p:nvPicPr>
          <p:cNvPr id="105" name="Picture 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496637" y="3184863"/>
            <a:ext cx="367153" cy="381840"/>
          </a:xfrm>
          <a:prstGeom prst="rect">
            <a:avLst/>
          </a:prstGeom>
        </p:spPr>
      </p:pic>
      <p:pic>
        <p:nvPicPr>
          <p:cNvPr id="106" name="Picture 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773790" y="1707013"/>
            <a:ext cx="770680" cy="260075"/>
          </a:xfrm>
          <a:prstGeom prst="rect">
            <a:avLst/>
          </a:prstGeom>
        </p:spPr>
      </p:pic>
      <p:sp>
        <p:nvSpPr>
          <p:cNvPr id="107" name="Rectangle 24"/>
          <p:cNvSpPr/>
          <p:nvPr/>
        </p:nvSpPr>
        <p:spPr>
          <a:xfrm>
            <a:off x="5579145" y="3707780"/>
            <a:ext cx="2103544" cy="359892"/>
          </a:xfrm>
          <a:prstGeom prst="rect">
            <a:avLst/>
          </a:prstGeom>
          <a:solidFill>
            <a:srgbClr val="6162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000" b="1" dirty="0" err="1">
                <a:solidFill>
                  <a:schemeClr val="bg1"/>
                </a:solidFill>
              </a:rPr>
              <a:t>Efficient</a:t>
            </a:r>
            <a:r>
              <a:rPr lang="nb-NO" sz="1000" b="1" dirty="0">
                <a:solidFill>
                  <a:schemeClr val="bg1"/>
                </a:solidFill>
              </a:rPr>
              <a:t> sales </a:t>
            </a:r>
            <a:r>
              <a:rPr lang="nb-NO" sz="1000" b="1" dirty="0" err="1">
                <a:solidFill>
                  <a:schemeClr val="bg1"/>
                </a:solidFill>
              </a:rPr>
              <a:t>process</a:t>
            </a:r>
            <a:endParaRPr lang="nb-NO" sz="1000" b="1" dirty="0">
              <a:solidFill>
                <a:schemeClr val="bg1"/>
              </a:solidFill>
            </a:endParaRPr>
          </a:p>
        </p:txBody>
      </p:sp>
      <p:cxnSp>
        <p:nvCxnSpPr>
          <p:cNvPr id="108" name="Straight Connector 25"/>
          <p:cNvCxnSpPr/>
          <p:nvPr/>
        </p:nvCxnSpPr>
        <p:spPr>
          <a:xfrm>
            <a:off x="5579145" y="3623534"/>
            <a:ext cx="5546425"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pic>
        <p:nvPicPr>
          <p:cNvPr id="109" name="Picture 2"/>
          <p:cNvPicPr>
            <a:picLocks noChangeAspect="1"/>
          </p:cNvPicPr>
          <p:nvPr/>
        </p:nvPicPr>
        <p:blipFill>
          <a:blip r:embed="rId23"/>
          <a:stretch>
            <a:fillRect/>
          </a:stretch>
        </p:blipFill>
        <p:spPr>
          <a:xfrm>
            <a:off x="8233345" y="1575521"/>
            <a:ext cx="683159" cy="248261"/>
          </a:xfrm>
          <a:prstGeom prst="rect">
            <a:avLst/>
          </a:prstGeom>
        </p:spPr>
      </p:pic>
      <p:pic>
        <p:nvPicPr>
          <p:cNvPr id="110" name="Picture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705367" y="3612593"/>
            <a:ext cx="754952" cy="481557"/>
          </a:xfrm>
          <a:prstGeom prst="rect">
            <a:avLst/>
          </a:prstGeom>
        </p:spPr>
      </p:pic>
      <p:pic>
        <p:nvPicPr>
          <p:cNvPr id="111" name="Picture 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80253" y="3787761"/>
            <a:ext cx="1303240" cy="170852"/>
          </a:xfrm>
          <a:prstGeom prst="rect">
            <a:avLst/>
          </a:prstGeom>
        </p:spPr>
      </p:pic>
      <p:sp>
        <p:nvSpPr>
          <p:cNvPr id="112" name="Rectangle 31"/>
          <p:cNvSpPr/>
          <p:nvPr/>
        </p:nvSpPr>
        <p:spPr>
          <a:xfrm>
            <a:off x="5579144" y="4231626"/>
            <a:ext cx="2103544" cy="412309"/>
          </a:xfrm>
          <a:prstGeom prst="rect">
            <a:avLst/>
          </a:prstGeom>
          <a:solidFill>
            <a:srgbClr val="6162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000" b="1" dirty="0">
                <a:solidFill>
                  <a:schemeClr val="bg1"/>
                </a:solidFill>
              </a:rPr>
              <a:t>Digital administrative </a:t>
            </a:r>
            <a:r>
              <a:rPr lang="nb-NO" sz="1000" b="1" dirty="0" err="1">
                <a:solidFill>
                  <a:schemeClr val="bg1"/>
                </a:solidFill>
              </a:rPr>
              <a:t>processes</a:t>
            </a:r>
            <a:endParaRPr lang="nb-NO" sz="1000" b="1" dirty="0">
              <a:solidFill>
                <a:schemeClr val="bg1"/>
              </a:solidFill>
            </a:endParaRPr>
          </a:p>
        </p:txBody>
      </p:sp>
      <p:cxnSp>
        <p:nvCxnSpPr>
          <p:cNvPr id="113" name="Straight Connector 32"/>
          <p:cNvCxnSpPr/>
          <p:nvPr/>
        </p:nvCxnSpPr>
        <p:spPr>
          <a:xfrm>
            <a:off x="5579144" y="4145077"/>
            <a:ext cx="5546425"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pic>
        <p:nvPicPr>
          <p:cNvPr id="114" name="Picture 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15928" y="4322137"/>
            <a:ext cx="1035461" cy="198326"/>
          </a:xfrm>
          <a:prstGeom prst="rect">
            <a:avLst/>
          </a:prstGeom>
        </p:spPr>
      </p:pic>
      <p:sp>
        <p:nvSpPr>
          <p:cNvPr id="115" name="Rektangel 114"/>
          <p:cNvSpPr/>
          <p:nvPr/>
        </p:nvSpPr>
        <p:spPr>
          <a:xfrm>
            <a:off x="5583890" y="1067319"/>
            <a:ext cx="2098798" cy="35281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err="1">
                <a:solidFill>
                  <a:schemeClr val="bg1"/>
                </a:solidFill>
              </a:rPr>
              <a:t>Usecase</a:t>
            </a:r>
            <a:endParaRPr lang="nb-NO" sz="1400" b="1" dirty="0">
              <a:solidFill>
                <a:schemeClr val="bg1"/>
              </a:solidFill>
            </a:endParaRPr>
          </a:p>
        </p:txBody>
      </p:sp>
      <p:pic>
        <p:nvPicPr>
          <p:cNvPr id="116" name="Picture 14" descr="http://video.oyafestivalen.no/files/site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251389" y="3230651"/>
            <a:ext cx="522401" cy="33274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https://pbs.twimg.com/profile_images/688844888503287808/TmMmGDdM.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675986" y="4266347"/>
            <a:ext cx="399860" cy="399860"/>
          </a:xfrm>
          <a:prstGeom prst="rect">
            <a:avLst/>
          </a:prstGeom>
          <a:noFill/>
          <a:extLst>
            <a:ext uri="{909E8E84-426E-40DD-AFC4-6F175D3DCCD1}">
              <a14:hiddenFill xmlns:a14="http://schemas.microsoft.com/office/drawing/2010/main">
                <a:solidFill>
                  <a:srgbClr val="FFFFFF"/>
                </a:solidFill>
              </a14:hiddenFill>
            </a:ext>
          </a:extLst>
        </p:spPr>
      </p:pic>
      <p:pic>
        <p:nvPicPr>
          <p:cNvPr id="118" name="Bilde 117"/>
          <p:cNvPicPr>
            <a:picLocks noChangeAspect="1"/>
          </p:cNvPicPr>
          <p:nvPr/>
        </p:nvPicPr>
        <p:blipFill>
          <a:blip r:embed="rId29"/>
          <a:stretch>
            <a:fillRect/>
          </a:stretch>
        </p:blipFill>
        <p:spPr>
          <a:xfrm>
            <a:off x="8105423" y="3726451"/>
            <a:ext cx="616741" cy="297357"/>
          </a:xfrm>
          <a:prstGeom prst="rect">
            <a:avLst/>
          </a:prstGeom>
        </p:spPr>
      </p:pic>
      <p:pic>
        <p:nvPicPr>
          <p:cNvPr id="119" name="Picture 2" descr="Bilderesultat for tribe venneforsikri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38139" y="1696061"/>
            <a:ext cx="578318" cy="263135"/>
          </a:xfrm>
          <a:prstGeom prst="rect">
            <a:avLst/>
          </a:prstGeom>
          <a:noFill/>
          <a:extLst>
            <a:ext uri="{909E8E84-426E-40DD-AFC4-6F175D3DCCD1}">
              <a14:hiddenFill xmlns:a14="http://schemas.microsoft.com/office/drawing/2010/main">
                <a:solidFill>
                  <a:srgbClr val="FFFFFF"/>
                </a:solidFill>
              </a14:hiddenFill>
            </a:ext>
          </a:extLst>
        </p:spPr>
      </p:pic>
      <p:sp>
        <p:nvSpPr>
          <p:cNvPr id="120" name="Rektangel 119"/>
          <p:cNvSpPr/>
          <p:nvPr/>
        </p:nvSpPr>
        <p:spPr>
          <a:xfrm>
            <a:off x="709889" y="5098667"/>
            <a:ext cx="1440355" cy="34107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a:solidFill>
                  <a:schemeClr val="bg1"/>
                </a:solidFill>
              </a:rPr>
              <a:t>Products</a:t>
            </a:r>
          </a:p>
        </p:txBody>
      </p:sp>
      <p:sp>
        <p:nvSpPr>
          <p:cNvPr id="121" name="TekstSylinder 120"/>
          <p:cNvSpPr txBox="1"/>
          <p:nvPr/>
        </p:nvSpPr>
        <p:spPr>
          <a:xfrm>
            <a:off x="709888" y="5518913"/>
            <a:ext cx="1440355"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nb-NO" sz="1000" dirty="0"/>
              <a:t>API</a:t>
            </a:r>
          </a:p>
          <a:p>
            <a:pPr marL="285750" indent="-285750">
              <a:buFont typeface="Arial" panose="020B0604020202020204" pitchFamily="34" charset="0"/>
              <a:buChar char="•"/>
            </a:pPr>
            <a:r>
              <a:rPr lang="nb-NO" sz="1000" dirty="0"/>
              <a:t>Form</a:t>
            </a:r>
          </a:p>
          <a:p>
            <a:pPr marL="285750" indent="-285750">
              <a:buFont typeface="Arial" panose="020B0604020202020204" pitchFamily="34" charset="0"/>
              <a:buChar char="•"/>
            </a:pPr>
            <a:r>
              <a:rPr lang="nb-NO" sz="1000" dirty="0"/>
              <a:t>Portal</a:t>
            </a:r>
          </a:p>
          <a:p>
            <a:pPr marL="285750" indent="-285750">
              <a:buFont typeface="Arial" panose="020B0604020202020204" pitchFamily="34" charset="0"/>
              <a:buChar char="•"/>
            </a:pPr>
            <a:r>
              <a:rPr lang="nb-NO" sz="1000" dirty="0"/>
              <a:t>Integration</a:t>
            </a:r>
          </a:p>
        </p:txBody>
      </p:sp>
      <p:sp>
        <p:nvSpPr>
          <p:cNvPr id="122" name="Rektangel 121"/>
          <p:cNvSpPr/>
          <p:nvPr/>
        </p:nvSpPr>
        <p:spPr>
          <a:xfrm>
            <a:off x="5409308" y="4985148"/>
            <a:ext cx="6509552" cy="161582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US" sz="1100" dirty="0"/>
              <a:t>Idfy offers user-friendly solutions for digitizing and streamlining costly manual document processes and has large and small customers in over 20 different industries. We work with everything from large established banks and festivals to small accounting offices and startups.</a:t>
            </a:r>
            <a:br>
              <a:rPr lang="en-US" sz="1100" dirty="0"/>
            </a:br>
            <a:r>
              <a:rPr lang="en-US" sz="1100" dirty="0"/>
              <a:t/>
            </a:r>
            <a:br>
              <a:rPr lang="en-US" sz="1100" dirty="0"/>
            </a:br>
            <a:r>
              <a:rPr lang="en-US" sz="1100" dirty="0"/>
              <a:t>Idfy has the last couple of years become a preferred supplier of secure identification and electronic signing to many small and large innovative companies, especially within the fintech industry.</a:t>
            </a:r>
            <a:br>
              <a:rPr lang="en-US" sz="1100" dirty="0"/>
            </a:br>
            <a:r>
              <a:rPr lang="en-US" sz="1100" dirty="0"/>
              <a:t/>
            </a:r>
            <a:br>
              <a:rPr lang="en-US" sz="1100" dirty="0"/>
            </a:br>
            <a:r>
              <a:rPr lang="en-US" sz="1100" dirty="0"/>
              <a:t>We also have integrations in different professional systems such as Uni Economy, </a:t>
            </a:r>
            <a:r>
              <a:rPr lang="en-US" sz="1100" dirty="0" err="1"/>
              <a:t>SuperOffice</a:t>
            </a:r>
            <a:r>
              <a:rPr lang="en-US" sz="1100" dirty="0"/>
              <a:t> and </a:t>
            </a:r>
            <a:r>
              <a:rPr lang="en-US" sz="1100" dirty="0" err="1"/>
              <a:t>Infodoc</a:t>
            </a:r>
            <a:r>
              <a:rPr lang="en-US" sz="1100" dirty="0"/>
              <a:t>. We have very flexible and developer-friendly REST APIs that are well documented.</a:t>
            </a:r>
            <a:endParaRPr lang="nb-NO" sz="1200" dirty="0"/>
          </a:p>
        </p:txBody>
      </p:sp>
    </p:spTree>
    <p:extLst>
      <p:ext uri="{BB962C8B-B14F-4D97-AF65-F5344CB8AC3E}">
        <p14:creationId xmlns:p14="http://schemas.microsoft.com/office/powerpoint/2010/main" val="3556855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vrundet rektangel 28"/>
          <p:cNvSpPr/>
          <p:nvPr/>
        </p:nvSpPr>
        <p:spPr>
          <a:xfrm>
            <a:off x="1791661" y="2438957"/>
            <a:ext cx="5021032" cy="2678441"/>
          </a:xfrm>
          <a:prstGeom prst="roundRect">
            <a:avLst>
              <a:gd name="adj" fmla="val 3076"/>
            </a:avLst>
          </a:prstGeom>
          <a:solidFill>
            <a:schemeClr val="bg1"/>
          </a:solidFill>
          <a:ln w="6350">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pic>
        <p:nvPicPr>
          <p:cNvPr id="10" name="Picture 10" descr="http://www.vardeneset-menighet.no/Portals/90/Bilder/Nyheter/mCash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867" b="24058"/>
          <a:stretch/>
        </p:blipFill>
        <p:spPr bwMode="auto">
          <a:xfrm>
            <a:off x="4876677" y="4069398"/>
            <a:ext cx="975475" cy="3804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valentinlyst.no/files/2011/11/rgb_SpareBank1_p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9621" y="3523028"/>
            <a:ext cx="1512861" cy="4200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d1p8n5qowwqhq8.cloudfront.net/media/l/400x400/1460496325/nb-primaer-rgb-l-jp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176" y="2550044"/>
            <a:ext cx="2115726" cy="269755"/>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8"/>
          <p:cNvPicPr>
            <a:picLocks noChangeAspect="1"/>
          </p:cNvPicPr>
          <p:nvPr/>
        </p:nvPicPr>
        <p:blipFill>
          <a:blip r:embed="rId5"/>
          <a:stretch>
            <a:fillRect/>
          </a:stretch>
        </p:blipFill>
        <p:spPr>
          <a:xfrm>
            <a:off x="6093954" y="4136178"/>
            <a:ext cx="574589" cy="574589"/>
          </a:xfrm>
          <a:prstGeom prst="rect">
            <a:avLst/>
          </a:prstGeom>
        </p:spPr>
      </p:pic>
      <p:pic>
        <p:nvPicPr>
          <p:cNvPr id="17" name="Bilde 9"/>
          <p:cNvPicPr>
            <a:picLocks noChangeAspect="1"/>
          </p:cNvPicPr>
          <p:nvPr/>
        </p:nvPicPr>
        <p:blipFill>
          <a:blip r:embed="rId6"/>
          <a:stretch>
            <a:fillRect/>
          </a:stretch>
        </p:blipFill>
        <p:spPr>
          <a:xfrm>
            <a:off x="5197663" y="3480558"/>
            <a:ext cx="1706479" cy="507677"/>
          </a:xfrm>
          <a:prstGeom prst="rect">
            <a:avLst/>
          </a:prstGeom>
        </p:spPr>
      </p:pic>
      <p:sp>
        <p:nvSpPr>
          <p:cNvPr id="18" name="Avrundet rektangel 17"/>
          <p:cNvSpPr/>
          <p:nvPr/>
        </p:nvSpPr>
        <p:spPr>
          <a:xfrm>
            <a:off x="1791659" y="2022444"/>
            <a:ext cx="5021035" cy="356657"/>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Banking, </a:t>
            </a:r>
            <a:r>
              <a:rPr lang="nb-NO"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insurance</a:t>
            </a: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nb-NO"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asset</a:t>
            </a: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nb-NO"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mangement</a:t>
            </a: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&amp; </a:t>
            </a:r>
            <a:r>
              <a:rPr lang="nb-NO"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fintech</a:t>
            </a:r>
            <a:endPar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4" descr="http://www.permian.no/wp-content/uploads/2016/10/Permian-logo-3.jpg"/>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2244948" y="2567079"/>
            <a:ext cx="1434222" cy="3198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Bilderesultat for holberg fondene"/>
          <p:cNvPicPr>
            <a:picLocks noChangeAspect="1" noChangeArrowheads="1"/>
          </p:cNvPicPr>
          <p:nvPr/>
        </p:nvPicPr>
        <p:blipFill rotWithShape="1">
          <a:blip r:embed="rId8">
            <a:extLst>
              <a:ext uri="{28A0092B-C50C-407E-A947-70E740481C1C}">
                <a14:useLocalDpi xmlns:a14="http://schemas.microsoft.com/office/drawing/2010/main" val="0"/>
              </a:ext>
            </a:extLst>
          </a:blip>
          <a:srcRect t="25095" b="30556"/>
          <a:stretch/>
        </p:blipFill>
        <p:spPr bwMode="auto">
          <a:xfrm>
            <a:off x="1989212" y="2988536"/>
            <a:ext cx="1517802" cy="3365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resultat for tribe venneforsikr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002" y="2954849"/>
            <a:ext cx="1070364" cy="4870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ilderesultat for help forsikri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3093" y="3014285"/>
            <a:ext cx="1089420" cy="408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esultat for kameo lå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09084" y="4479439"/>
            <a:ext cx="1316777" cy="32744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7"/>
          <p:cNvSpPr txBox="1"/>
          <p:nvPr/>
        </p:nvSpPr>
        <p:spPr>
          <a:xfrm>
            <a:off x="1824295" y="871751"/>
            <a:ext cx="8687186" cy="954107"/>
          </a:xfrm>
          <a:prstGeom prst="rect">
            <a:avLst/>
          </a:prstGeom>
          <a:noFill/>
        </p:spPr>
        <p:txBody>
          <a:bodyPr wrap="square" rtlCol="0">
            <a:spAutoFit/>
          </a:bodyPr>
          <a:lstStyle/>
          <a:p>
            <a:pPr defTabSz="914400" fontAlgn="auto">
              <a:spcBef>
                <a:spcPts val="0"/>
              </a:spcBef>
              <a:spcAft>
                <a:spcPts val="0"/>
              </a:spcAft>
              <a:defRPr/>
            </a:pP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Idfy has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large</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and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small</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innovative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customers</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and a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strong</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foothold</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within</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nb-NO" sz="2800" b="1" kern="0"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fintech</a:t>
            </a:r>
            <a:r>
              <a:rPr lang="nb-NO" sz="2800" b="1" kern="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a:t>
            </a:r>
          </a:p>
        </p:txBody>
      </p:sp>
      <p:pic>
        <p:nvPicPr>
          <p:cNvPr id="1030" name="Picture 6" descr="Bilderesultat for gabler"/>
          <p:cNvPicPr>
            <a:picLocks noChangeAspect="1" noChangeArrowheads="1"/>
          </p:cNvPicPr>
          <p:nvPr/>
        </p:nvPicPr>
        <p:blipFill rotWithShape="1">
          <a:blip r:embed="rId12">
            <a:extLst>
              <a:ext uri="{28A0092B-C50C-407E-A947-70E740481C1C}">
                <a14:useLocalDpi xmlns:a14="http://schemas.microsoft.com/office/drawing/2010/main" val="0"/>
              </a:ext>
            </a:extLst>
          </a:blip>
          <a:srcRect b="27171"/>
          <a:stretch/>
        </p:blipFill>
        <p:spPr bwMode="auto">
          <a:xfrm>
            <a:off x="3127370" y="3893874"/>
            <a:ext cx="1492417" cy="4846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Bilderesultat for beringer financ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6852" y="3479352"/>
            <a:ext cx="1518999" cy="5173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media.licdn.com/media/AAEAAQAAAAAAAAQZAAAAJGU5Mjk3MzU5LTFmMTYtNDRlNC1iNDE0LTlmZjA4YzlmNTM4OQ.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57325" y="4048857"/>
            <a:ext cx="1123160" cy="379023"/>
          </a:xfrm>
          <a:prstGeom prst="rect">
            <a:avLst/>
          </a:prstGeom>
          <a:noFill/>
          <a:extLst>
            <a:ext uri="{909E8E84-426E-40DD-AFC4-6F175D3DCCD1}">
              <a14:hiddenFill xmlns:a14="http://schemas.microsoft.com/office/drawing/2010/main">
                <a:solidFill>
                  <a:srgbClr val="FFFFFF"/>
                </a:solidFill>
              </a14:hiddenFill>
            </a:ext>
          </a:extLst>
        </p:spPr>
      </p:pic>
      <p:sp>
        <p:nvSpPr>
          <p:cNvPr id="28" name="Avrundet rektangel 27"/>
          <p:cNvSpPr/>
          <p:nvPr/>
        </p:nvSpPr>
        <p:spPr>
          <a:xfrm>
            <a:off x="6914046" y="2438957"/>
            <a:ext cx="3440917" cy="2678441"/>
          </a:xfrm>
          <a:prstGeom prst="roundRect">
            <a:avLst>
              <a:gd name="adj" fmla="val 3691"/>
            </a:avLst>
          </a:prstGeom>
          <a:solidFill>
            <a:schemeClr val="bg1"/>
          </a:solidFill>
          <a:ln w="6350">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1" name="Avrundet rektangel 30"/>
          <p:cNvSpPr/>
          <p:nvPr/>
        </p:nvSpPr>
        <p:spPr>
          <a:xfrm>
            <a:off x="6914046" y="2026998"/>
            <a:ext cx="3440916" cy="356657"/>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Innovative </a:t>
            </a:r>
            <a:r>
              <a:rPr lang="nb-NO" sz="1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customers</a:t>
            </a:r>
            <a:endParaRPr lang="nb-NO"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6" name="Picture 14" descr="http://video.oyafestivalen.no/files/site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54257" y="4298066"/>
            <a:ext cx="1083598" cy="6901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1" descr="https://d1p8n5qowwqhq8.cloudfront.net/media/l/300x400/1460496323/solsikke-logo-brun-og-blid.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96233" y="2525928"/>
            <a:ext cx="940875" cy="6931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s://d1p8n5qowwqhq8.cloudfront.net/media/l/400x400/1460496322/websystemer-logo-rd-rgb.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9860" y="2616771"/>
            <a:ext cx="1872819" cy="19664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Bilderesultat for bkk"/>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34162" b="34950"/>
          <a:stretch/>
        </p:blipFill>
        <p:spPr bwMode="auto">
          <a:xfrm>
            <a:off x="8977733" y="2979939"/>
            <a:ext cx="1312243" cy="3039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profile_images/688844888503287808/TmMmGDdM.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00579" y="3513992"/>
            <a:ext cx="1186189" cy="1186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esultat for nordea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83744" y="4480080"/>
            <a:ext cx="1308615" cy="5586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lderesultat for fortfrisk"/>
          <p:cNvPicPr>
            <a:picLocks noChangeAspect="1" noChangeArrowheads="1"/>
          </p:cNvPicPr>
          <p:nvPr/>
        </p:nvPicPr>
        <p:blipFill>
          <a:blip r:embed="rId21" cstate="print">
            <a:biLevel thresh="75000"/>
            <a:extLst>
              <a:ext uri="{BEBA8EAE-BF5A-486C-A8C5-ECC9F3942E4B}">
                <a14:imgProps xmlns:a14="http://schemas.microsoft.com/office/drawing/2010/main">
                  <a14:imgLayer r:embed="rId2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480538" y="3693098"/>
            <a:ext cx="1251465" cy="5078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62466" y="4330183"/>
            <a:ext cx="670412" cy="670412"/>
          </a:xfrm>
          <a:prstGeom prst="rect">
            <a:avLst/>
          </a:prstGeom>
        </p:spPr>
      </p:pic>
      <p:pic>
        <p:nvPicPr>
          <p:cNvPr id="6" name="Bilde 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089829" y="2807703"/>
            <a:ext cx="837227" cy="837227"/>
          </a:xfrm>
          <a:prstGeom prst="rect">
            <a:avLst/>
          </a:prstGeom>
        </p:spPr>
      </p:pic>
      <p:pic>
        <p:nvPicPr>
          <p:cNvPr id="9" name="Bild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306908" y="2676915"/>
            <a:ext cx="381087" cy="381087"/>
          </a:xfrm>
          <a:prstGeom prst="rect">
            <a:avLst/>
          </a:prstGeom>
        </p:spPr>
      </p:pic>
      <p:pic>
        <p:nvPicPr>
          <p:cNvPr id="30" name="Bilde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043093" y="4580393"/>
            <a:ext cx="804842" cy="368354"/>
          </a:xfrm>
          <a:prstGeom prst="rect">
            <a:avLst/>
          </a:prstGeom>
        </p:spPr>
      </p:pic>
      <p:sp>
        <p:nvSpPr>
          <p:cNvPr id="32" name="Rektangel 31"/>
          <p:cNvSpPr/>
          <p:nvPr/>
        </p:nvSpPr>
        <p:spPr>
          <a:xfrm>
            <a:off x="182880" y="6126480"/>
            <a:ext cx="1152144" cy="649224"/>
          </a:xfrm>
          <a:prstGeom prst="rect">
            <a:avLst/>
          </a:prstGeom>
          <a:solidFill>
            <a:srgbClr val="66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pic>
        <p:nvPicPr>
          <p:cNvPr id="33" name="Bilde 3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8786" y="6186753"/>
            <a:ext cx="940331" cy="528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8032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effectLst>
                  <a:outerShdw blurRad="38100" dist="38100" dir="2700000" algn="tl">
                    <a:srgbClr val="000000">
                      <a:alpha val="43137"/>
                    </a:srgbClr>
                  </a:outerShdw>
                </a:effectLst>
              </a:rPr>
              <a:t>Drivers </a:t>
            </a:r>
            <a:r>
              <a:rPr lang="nb-NO" dirty="0" err="1">
                <a:effectLst>
                  <a:outerShdw blurRad="38100" dist="38100" dir="2700000" algn="tl">
                    <a:srgbClr val="000000">
                      <a:alpha val="43137"/>
                    </a:srgbClr>
                  </a:outerShdw>
                </a:effectLst>
              </a:rPr>
              <a:t>behind</a:t>
            </a:r>
            <a:r>
              <a:rPr lang="nb-NO" dirty="0">
                <a:effectLst>
                  <a:outerShdw blurRad="38100" dist="38100" dir="2700000" algn="tl">
                    <a:srgbClr val="000000">
                      <a:alpha val="43137"/>
                    </a:srgbClr>
                  </a:outerShdw>
                </a:effectLst>
              </a:rPr>
              <a:t> </a:t>
            </a:r>
            <a:r>
              <a:rPr lang="nb-NO" dirty="0" err="1">
                <a:effectLst>
                  <a:outerShdw blurRad="38100" dist="38100" dir="2700000" algn="tl">
                    <a:srgbClr val="000000">
                      <a:alpha val="43137"/>
                    </a:srgbClr>
                  </a:outerShdw>
                </a:effectLst>
              </a:rPr>
              <a:t>usage</a:t>
            </a:r>
            <a:r>
              <a:rPr lang="nb-NO" dirty="0">
                <a:effectLst>
                  <a:outerShdw blurRad="38100" dist="38100" dir="2700000" algn="tl">
                    <a:srgbClr val="000000">
                      <a:alpha val="43137"/>
                    </a:srgbClr>
                  </a:outerShdw>
                </a:effectLst>
              </a:rPr>
              <a:t> </a:t>
            </a:r>
            <a:r>
              <a:rPr lang="nb-NO" dirty="0" err="1">
                <a:effectLst>
                  <a:outerShdw blurRad="38100" dist="38100" dir="2700000" algn="tl">
                    <a:srgbClr val="000000">
                      <a:alpha val="43137"/>
                    </a:srgbClr>
                  </a:outerShdw>
                </a:effectLst>
              </a:rPr>
              <a:t>of</a:t>
            </a:r>
            <a:r>
              <a:rPr lang="nb-NO" dirty="0">
                <a:effectLst>
                  <a:outerShdw blurRad="38100" dist="38100" dir="2700000" algn="tl">
                    <a:srgbClr val="000000">
                      <a:alpha val="43137"/>
                    </a:srgbClr>
                  </a:outerShdw>
                </a:effectLst>
              </a:rPr>
              <a:t> trust services</a:t>
            </a:r>
          </a:p>
        </p:txBody>
      </p:sp>
      <p:sp>
        <p:nvSpPr>
          <p:cNvPr id="5" name="TekstSylinder 4"/>
          <p:cNvSpPr txBox="1"/>
          <p:nvPr/>
        </p:nvSpPr>
        <p:spPr>
          <a:xfrm>
            <a:off x="2853885" y="4502673"/>
            <a:ext cx="1779363" cy="340519"/>
          </a:xfrm>
          <a:prstGeom prst="roundRect">
            <a:avLst/>
          </a:prstGeom>
          <a:solidFill>
            <a:schemeClr val="tx2"/>
          </a:solidFill>
        </p:spPr>
        <p:txBody>
          <a:bodyPr wrap="square" rtlCol="0" anchor="ctr">
            <a:spAutoFit/>
          </a:bodyPr>
          <a:lstStyle/>
          <a:p>
            <a:pPr algn="ctr"/>
            <a:r>
              <a:rPr lang="nb-NO" sz="1400" b="1" dirty="0">
                <a:solidFill>
                  <a:schemeClr val="bg1"/>
                </a:solidFill>
                <a:latin typeface="Arial" panose="020B0604020202020204" pitchFamily="34" charset="0"/>
                <a:cs typeface="Arial" panose="020B0604020202020204" pitchFamily="34" charset="0"/>
              </a:rPr>
              <a:t>Security</a:t>
            </a:r>
          </a:p>
        </p:txBody>
      </p:sp>
      <p:sp>
        <p:nvSpPr>
          <p:cNvPr id="6" name="TekstSylinder 5"/>
          <p:cNvSpPr txBox="1"/>
          <p:nvPr/>
        </p:nvSpPr>
        <p:spPr>
          <a:xfrm>
            <a:off x="2853883" y="3068134"/>
            <a:ext cx="1779363" cy="340519"/>
          </a:xfrm>
          <a:prstGeom prst="roundRect">
            <a:avLst/>
          </a:prstGeom>
          <a:solidFill>
            <a:schemeClr val="tx2"/>
          </a:solidFill>
        </p:spPr>
        <p:txBody>
          <a:bodyPr wrap="square" rtlCol="0" anchor="ctr">
            <a:spAutoFit/>
          </a:bodyPr>
          <a:lstStyle/>
          <a:p>
            <a:pPr algn="ctr"/>
            <a:r>
              <a:rPr lang="nb-NO" sz="1400" b="1" dirty="0" err="1">
                <a:solidFill>
                  <a:schemeClr val="bg1"/>
                </a:solidFill>
                <a:latin typeface="Arial" panose="020B0604020202020204" pitchFamily="34" charset="0"/>
                <a:cs typeface="Arial" panose="020B0604020202020204" pitchFamily="34" charset="0"/>
              </a:rPr>
              <a:t>Regulation</a:t>
            </a:r>
            <a:endParaRPr lang="nb-NO" sz="1400" b="1" dirty="0">
              <a:solidFill>
                <a:schemeClr val="bg1"/>
              </a:solidFill>
              <a:latin typeface="Arial" panose="020B0604020202020204" pitchFamily="34" charset="0"/>
              <a:cs typeface="Arial" panose="020B0604020202020204" pitchFamily="34" charset="0"/>
            </a:endParaRPr>
          </a:p>
        </p:txBody>
      </p:sp>
      <p:sp>
        <p:nvSpPr>
          <p:cNvPr id="7" name="TekstSylinder 6"/>
          <p:cNvSpPr txBox="1"/>
          <p:nvPr/>
        </p:nvSpPr>
        <p:spPr>
          <a:xfrm>
            <a:off x="2853885" y="1559680"/>
            <a:ext cx="1779363" cy="340519"/>
          </a:xfrm>
          <a:prstGeom prst="roundRect">
            <a:avLst/>
          </a:prstGeom>
          <a:solidFill>
            <a:schemeClr val="tx2"/>
          </a:solidFill>
        </p:spPr>
        <p:txBody>
          <a:bodyPr wrap="square" rtlCol="0" anchor="ctr">
            <a:spAutoFit/>
          </a:bodyPr>
          <a:lstStyle/>
          <a:p>
            <a:pPr algn="ctr"/>
            <a:r>
              <a:rPr lang="nb-NO" sz="1400" b="1" dirty="0" err="1">
                <a:solidFill>
                  <a:schemeClr val="bg1"/>
                </a:solidFill>
                <a:latin typeface="Arial" panose="020B0604020202020204" pitchFamily="34" charset="0"/>
                <a:cs typeface="Arial" panose="020B0604020202020204" pitchFamily="34" charset="0"/>
              </a:rPr>
              <a:t>Efficiency</a:t>
            </a:r>
            <a:endParaRPr lang="nb-NO" sz="1400" b="1" dirty="0">
              <a:solidFill>
                <a:schemeClr val="bg1"/>
              </a:solidFill>
              <a:latin typeface="Arial" panose="020B0604020202020204" pitchFamily="34" charset="0"/>
              <a:cs typeface="Arial" panose="020B0604020202020204" pitchFamily="34" charset="0"/>
            </a:endParaRPr>
          </a:p>
        </p:txBody>
      </p:sp>
      <p:sp>
        <p:nvSpPr>
          <p:cNvPr id="8" name="Ellipse 7"/>
          <p:cNvSpPr/>
          <p:nvPr/>
        </p:nvSpPr>
        <p:spPr>
          <a:xfrm>
            <a:off x="2706926" y="1326677"/>
            <a:ext cx="341004" cy="341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a:solidFill>
                  <a:schemeClr val="tx1"/>
                </a:solidFill>
              </a:rPr>
              <a:t>1</a:t>
            </a:r>
          </a:p>
        </p:txBody>
      </p:sp>
      <p:sp>
        <p:nvSpPr>
          <p:cNvPr id="9" name="Ellipse 8"/>
          <p:cNvSpPr/>
          <p:nvPr/>
        </p:nvSpPr>
        <p:spPr>
          <a:xfrm>
            <a:off x="2706925" y="2880606"/>
            <a:ext cx="341004" cy="341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a:solidFill>
                  <a:schemeClr val="tx1"/>
                </a:solidFill>
              </a:rPr>
              <a:t>2</a:t>
            </a:r>
          </a:p>
        </p:txBody>
      </p:sp>
      <p:sp>
        <p:nvSpPr>
          <p:cNvPr id="10" name="Ellipse 9"/>
          <p:cNvSpPr/>
          <p:nvPr/>
        </p:nvSpPr>
        <p:spPr>
          <a:xfrm>
            <a:off x="2706928" y="4360620"/>
            <a:ext cx="341004" cy="3269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a:solidFill>
                  <a:schemeClr val="tx1"/>
                </a:solidFill>
              </a:rPr>
              <a:t>3</a:t>
            </a:r>
          </a:p>
        </p:txBody>
      </p:sp>
      <p:sp>
        <p:nvSpPr>
          <p:cNvPr id="11" name="Rektangel: avrundede hjørner 10"/>
          <p:cNvSpPr/>
          <p:nvPr/>
        </p:nvSpPr>
        <p:spPr>
          <a:xfrm>
            <a:off x="2853884" y="1941177"/>
            <a:ext cx="7710629" cy="715089"/>
          </a:xfrm>
          <a:prstGeom prst="roundRect">
            <a:avLst/>
          </a:prstGeom>
          <a:solidFill>
            <a:schemeClr val="bg1"/>
          </a:solidFill>
        </p:spPr>
        <p:txBody>
          <a:bodyPr wrap="square">
            <a:spAutoFit/>
          </a:bodyPr>
          <a:lstStyle/>
          <a:p>
            <a:r>
              <a:rPr lang="en-US" sz="1200" dirty="0"/>
              <a:t>Between 2006 and 2013, ICT was stood for about 50 percent of the total productivity growth in Norway. The need to strengthen productivity in Norway has led to a sharp rise in the demand for digitization services. Digital signature and identification solutions provide immediate benefits to the businesses that use them.</a:t>
            </a:r>
            <a:endParaRPr lang="nb-NO" sz="1200" dirty="0"/>
          </a:p>
        </p:txBody>
      </p:sp>
      <p:sp>
        <p:nvSpPr>
          <p:cNvPr id="12" name="Rektangel: avrundede hjørner 11"/>
          <p:cNvSpPr/>
          <p:nvPr/>
        </p:nvSpPr>
        <p:spPr>
          <a:xfrm>
            <a:off x="2853883" y="3470171"/>
            <a:ext cx="7710628" cy="715089"/>
          </a:xfrm>
          <a:prstGeom prst="roundRect">
            <a:avLst/>
          </a:prstGeom>
          <a:solidFill>
            <a:schemeClr val="bg1"/>
          </a:solidFill>
        </p:spPr>
        <p:txBody>
          <a:bodyPr wrap="square">
            <a:spAutoFit/>
          </a:bodyPr>
          <a:lstStyle/>
          <a:p>
            <a:r>
              <a:rPr lang="en-US" sz="1200" dirty="0"/>
              <a:t>At European level, there are now several regulations in force or in preparation that affect the use and demand for electronic IDs (PSD2, </a:t>
            </a:r>
            <a:r>
              <a:rPr lang="en-US" sz="1200" dirty="0" err="1"/>
              <a:t>eIDAS</a:t>
            </a:r>
            <a:r>
              <a:rPr lang="en-US" sz="1200" dirty="0"/>
              <a:t>, GDPR, AML4). All of these regulations point to the fact that digital trust services are crucial for further growth in the digital economy.</a:t>
            </a:r>
            <a:endParaRPr lang="nb-NO" sz="1200" dirty="0"/>
          </a:p>
        </p:txBody>
      </p:sp>
      <p:sp>
        <p:nvSpPr>
          <p:cNvPr id="13" name="Rektangel: avrundede hjørner 12"/>
          <p:cNvSpPr/>
          <p:nvPr/>
        </p:nvSpPr>
        <p:spPr>
          <a:xfrm>
            <a:off x="2853883" y="4894930"/>
            <a:ext cx="7710630" cy="715089"/>
          </a:xfrm>
          <a:prstGeom prst="roundRect">
            <a:avLst/>
          </a:prstGeom>
          <a:solidFill>
            <a:schemeClr val="bg1"/>
          </a:solidFill>
        </p:spPr>
        <p:txBody>
          <a:bodyPr wrap="square">
            <a:spAutoFit/>
          </a:bodyPr>
          <a:lstStyle/>
          <a:p>
            <a:r>
              <a:rPr lang="en-US" sz="1200" dirty="0"/>
              <a:t>Preventing fraud and safeguarding privacy and security are becoming increasingly important as criminals become more sophisticated in the methods they use. Digital solutions for identification and signature are becoming increasingly important as the consequences of security breaches become more and more severe.</a:t>
            </a:r>
            <a:endParaRPr lang="nb-NO" sz="1200" dirty="0"/>
          </a:p>
        </p:txBody>
      </p:sp>
      <p:pic>
        <p:nvPicPr>
          <p:cNvPr id="14" name="Picture 8" descr="Bilderesultat for bank icon"/>
          <p:cNvPicPr>
            <a:picLocks noChangeAspect="1" noChangeArrowheads="1"/>
          </p:cNvPicPr>
          <p:nvPr/>
        </p:nvPicPr>
        <p:blipFill>
          <a:blip r:embed="rId2" cstate="hqprint">
            <a:biLevel thresh="75000"/>
            <a:extLst>
              <a:ext uri="{28A0092B-C50C-407E-A947-70E740481C1C}">
                <a14:useLocalDpi xmlns:a14="http://schemas.microsoft.com/office/drawing/2010/main"/>
              </a:ext>
            </a:extLst>
          </a:blip>
          <a:srcRect/>
          <a:stretch>
            <a:fillRect/>
          </a:stretch>
        </p:blipFill>
        <p:spPr bwMode="auto">
          <a:xfrm>
            <a:off x="907492" y="2880606"/>
            <a:ext cx="1128411" cy="11284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ilderesultat for thief icon"/>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49536" y="4483170"/>
            <a:ext cx="1044322" cy="10443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lderesultat for efficiency icon"/>
          <p:cNvPicPr>
            <a:picLocks noChangeAspect="1" noChangeArrowheads="1"/>
          </p:cNvPicPr>
          <p:nvPr/>
        </p:nvPicPr>
        <p:blipFill>
          <a:blip r:embed="rId4" cstate="hqprint">
            <a:biLevel thresh="75000"/>
            <a:extLst>
              <a:ext uri="{28A0092B-C50C-407E-A947-70E740481C1C}">
                <a14:useLocalDpi xmlns:a14="http://schemas.microsoft.com/office/drawing/2010/main"/>
              </a:ext>
            </a:extLst>
          </a:blip>
          <a:srcRect/>
          <a:stretch>
            <a:fillRect/>
          </a:stretch>
        </p:blipFill>
        <p:spPr bwMode="auto">
          <a:xfrm>
            <a:off x="907492" y="1335993"/>
            <a:ext cx="1128411" cy="112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8289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Bild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48000" y="0"/>
            <a:ext cx="9144000" cy="6858000"/>
          </a:xfrm>
          <a:prstGeom prst="rect">
            <a:avLst/>
          </a:prstGeom>
        </p:spPr>
      </p:pic>
      <p:sp>
        <p:nvSpPr>
          <p:cNvPr id="2" name="Tittel 1"/>
          <p:cNvSpPr>
            <a:spLocks noGrp="1"/>
          </p:cNvSpPr>
          <p:nvPr>
            <p:ph type="title"/>
          </p:nvPr>
        </p:nvSpPr>
        <p:spPr>
          <a:xfrm>
            <a:off x="971550" y="626421"/>
            <a:ext cx="9737820" cy="1143000"/>
          </a:xfrm>
        </p:spPr>
        <p:txBody>
          <a:bodyPr>
            <a:normAutofit/>
          </a:bodyPr>
          <a:lstStyle/>
          <a:p>
            <a:r>
              <a:rPr lang="nb-NO" sz="3200" dirty="0">
                <a:solidFill>
                  <a:schemeClr val="bg1"/>
                </a:solidFill>
              </a:rPr>
              <a:t>The </a:t>
            </a:r>
            <a:r>
              <a:rPr lang="nb-NO" sz="3200" dirty="0" err="1">
                <a:solidFill>
                  <a:schemeClr val="bg1"/>
                </a:solidFill>
              </a:rPr>
              <a:t>essence</a:t>
            </a:r>
            <a:r>
              <a:rPr lang="nb-NO" sz="3200" dirty="0">
                <a:solidFill>
                  <a:schemeClr val="bg1"/>
                </a:solidFill>
              </a:rPr>
              <a:t> </a:t>
            </a:r>
            <a:r>
              <a:rPr lang="nb-NO" sz="3200" dirty="0" err="1">
                <a:solidFill>
                  <a:schemeClr val="bg1"/>
                </a:solidFill>
              </a:rPr>
              <a:t>of</a:t>
            </a:r>
            <a:r>
              <a:rPr lang="nb-NO" sz="3200" dirty="0">
                <a:solidFill>
                  <a:schemeClr val="bg1"/>
                </a:solidFill>
              </a:rPr>
              <a:t> PSD2 is </a:t>
            </a:r>
            <a:r>
              <a:rPr lang="nb-NO" sz="3200" dirty="0" err="1">
                <a:solidFill>
                  <a:schemeClr val="bg1"/>
                </a:solidFill>
              </a:rPr>
              <a:t>authentication</a:t>
            </a:r>
            <a:r>
              <a:rPr lang="nb-NO" sz="3200" dirty="0">
                <a:solidFill>
                  <a:schemeClr val="bg1"/>
                </a:solidFill>
              </a:rPr>
              <a:t> and APIs </a:t>
            </a:r>
          </a:p>
        </p:txBody>
      </p:sp>
      <p:sp>
        <p:nvSpPr>
          <p:cNvPr id="3" name="Plassholder for innhold 2"/>
          <p:cNvSpPr>
            <a:spLocks noGrp="1"/>
          </p:cNvSpPr>
          <p:nvPr>
            <p:ph idx="1"/>
          </p:nvPr>
        </p:nvSpPr>
        <p:spPr>
          <a:xfrm>
            <a:off x="1057275" y="1921821"/>
            <a:ext cx="7157967" cy="3383037"/>
          </a:xfrm>
        </p:spPr>
        <p:txBody>
          <a:bodyPr/>
          <a:lstStyle/>
          <a:p>
            <a:pPr marL="0" indent="0">
              <a:buNone/>
            </a:pPr>
            <a:r>
              <a:rPr lang="en-US" i="1" dirty="0">
                <a:solidFill>
                  <a:schemeClr val="bg1">
                    <a:lumMod val="85000"/>
                  </a:schemeClr>
                </a:solidFill>
              </a:rPr>
              <a:t>“If the practical application of the PSD2 is to be really effective and transform the digital payments market in Europe, the real challenge will be to come up with standards for the bank API sector in terms of definition, nomenclature,</a:t>
            </a:r>
            <a:r>
              <a:rPr lang="en-US" b="1" i="1" dirty="0">
                <a:solidFill>
                  <a:schemeClr val="bg1">
                    <a:lumMod val="85000"/>
                  </a:schemeClr>
                </a:solidFill>
              </a:rPr>
              <a:t> </a:t>
            </a:r>
            <a:r>
              <a:rPr lang="en-US" b="1" i="1" u="sng" dirty="0">
                <a:solidFill>
                  <a:schemeClr val="bg1">
                    <a:lumMod val="85000"/>
                  </a:schemeClr>
                </a:solidFill>
              </a:rPr>
              <a:t>access protocols and authentication</a:t>
            </a:r>
            <a:r>
              <a:rPr lang="en-US" i="1" u="sng" dirty="0">
                <a:solidFill>
                  <a:schemeClr val="bg1">
                    <a:lumMod val="85000"/>
                  </a:schemeClr>
                </a:solidFill>
              </a:rPr>
              <a:t> </a:t>
            </a:r>
            <a:r>
              <a:rPr lang="en-US" i="1" dirty="0">
                <a:solidFill>
                  <a:schemeClr val="bg1">
                    <a:lumMod val="85000"/>
                  </a:schemeClr>
                </a:solidFill>
              </a:rPr>
              <a:t>(OAuth, certificates, tokens, two-factor authentication etc.) – this last under the umbrella of XS2A – focused on access to bank account information.”</a:t>
            </a:r>
            <a:endParaRPr lang="nb-NO" i="1" dirty="0">
              <a:solidFill>
                <a:schemeClr val="bg1">
                  <a:lumMod val="85000"/>
                </a:schemeClr>
              </a:solidFill>
            </a:endParaRPr>
          </a:p>
        </p:txBody>
      </p:sp>
      <p:sp>
        <p:nvSpPr>
          <p:cNvPr id="4" name="Rektangel 3"/>
          <p:cNvSpPr/>
          <p:nvPr/>
        </p:nvSpPr>
        <p:spPr>
          <a:xfrm>
            <a:off x="1923198" y="6473756"/>
            <a:ext cx="7403909" cy="415498"/>
          </a:xfrm>
          <a:prstGeom prst="rect">
            <a:avLst/>
          </a:prstGeom>
        </p:spPr>
        <p:txBody>
          <a:bodyPr wrap="square">
            <a:spAutoFit/>
          </a:bodyPr>
          <a:lstStyle/>
          <a:p>
            <a:r>
              <a:rPr lang="nb-NO" sz="1050" dirty="0">
                <a:hlinkClick r:id="rId3"/>
              </a:rPr>
              <a:t>https://bbvaopen4u.com/en/actualidad/psd2-and-open-apis-banking-start-exponential-era-fintech-and-online-payments</a:t>
            </a:r>
            <a:endParaRPr lang="nb-NO" sz="1050" dirty="0"/>
          </a:p>
          <a:p>
            <a:endParaRPr lang="nb-NO" sz="1050" dirty="0"/>
          </a:p>
        </p:txBody>
      </p:sp>
    </p:spTree>
    <p:extLst>
      <p:ext uri="{BB962C8B-B14F-4D97-AF65-F5344CB8AC3E}">
        <p14:creationId xmlns:p14="http://schemas.microsoft.com/office/powerpoint/2010/main" val="139300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e 5"/>
          <p:cNvPicPr>
            <a:picLocks noChangeAspect="1"/>
          </p:cNvPicPr>
          <p:nvPr/>
        </p:nvPicPr>
        <p:blipFill>
          <a:blip r:embed="rId2"/>
          <a:stretch>
            <a:fillRect/>
          </a:stretch>
        </p:blipFill>
        <p:spPr>
          <a:xfrm>
            <a:off x="261171" y="543698"/>
            <a:ext cx="7925023" cy="5622325"/>
          </a:xfrm>
          <a:prstGeom prst="rect">
            <a:avLst/>
          </a:prstGeom>
          <a:ln>
            <a:noFill/>
          </a:ln>
          <a:effectLst>
            <a:outerShdw blurRad="292100" dist="139700" dir="2700000" algn="tl" rotWithShape="0">
              <a:srgbClr val="333333">
                <a:alpha val="65000"/>
              </a:srgbClr>
            </a:outerShdw>
          </a:effectLst>
        </p:spPr>
      </p:pic>
      <p:pic>
        <p:nvPicPr>
          <p:cNvPr id="5" name="Bild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32610">
            <a:off x="6338079" y="1593097"/>
            <a:ext cx="4846409" cy="4957214"/>
          </a:xfrm>
          <a:prstGeom prst="rect">
            <a:avLst/>
          </a:prstGeom>
          <a:ln>
            <a:noFill/>
          </a:ln>
          <a:effectLst>
            <a:outerShdw blurRad="292100" dist="139700" dir="2700000" algn="tl" rotWithShape="0">
              <a:srgbClr val="333333">
                <a:alpha val="65000"/>
              </a:srgbClr>
            </a:outerShdw>
          </a:effectLst>
        </p:spPr>
      </p:pic>
      <p:sp>
        <p:nvSpPr>
          <p:cNvPr id="2" name="TekstSylinder 1"/>
          <p:cNvSpPr txBox="1"/>
          <p:nvPr/>
        </p:nvSpPr>
        <p:spPr>
          <a:xfrm>
            <a:off x="1721707" y="6282426"/>
            <a:ext cx="4258963" cy="461665"/>
          </a:xfrm>
          <a:prstGeom prst="rect">
            <a:avLst/>
          </a:prstGeom>
          <a:noFill/>
        </p:spPr>
        <p:txBody>
          <a:bodyPr wrap="square" rtlCol="0">
            <a:spAutoFit/>
          </a:bodyPr>
          <a:lstStyle/>
          <a:p>
            <a:r>
              <a:rPr lang="nb-NO" sz="1200" i="1" dirty="0" err="1"/>
              <a:t>Interview</a:t>
            </a:r>
            <a:r>
              <a:rPr lang="nb-NO" sz="1200" i="1" dirty="0"/>
              <a:t> </a:t>
            </a:r>
            <a:r>
              <a:rPr lang="nb-NO" sz="1200" i="1" dirty="0" err="1"/>
              <a:t>with</a:t>
            </a:r>
            <a:r>
              <a:rPr lang="nb-NO" sz="1200" i="1" dirty="0"/>
              <a:t> Idfy COO Stein-Olav Davidsen </a:t>
            </a:r>
            <a:r>
              <a:rPr lang="nb-NO" sz="1200" i="1" dirty="0" err="1"/>
              <a:t>about</a:t>
            </a:r>
            <a:r>
              <a:rPr lang="nb-NO" sz="1200" i="1" dirty="0"/>
              <a:t> PSD2 in «The Norwegian Financial </a:t>
            </a:r>
            <a:r>
              <a:rPr lang="nb-NO" sz="1200" i="1" dirty="0" err="1"/>
              <a:t>Daily</a:t>
            </a:r>
            <a:r>
              <a:rPr lang="nb-NO" sz="1200" i="1" dirty="0"/>
              <a:t>» (Finansavisen) 22.07.2017</a:t>
            </a:r>
          </a:p>
        </p:txBody>
      </p:sp>
      <p:sp>
        <p:nvSpPr>
          <p:cNvPr id="7" name="Tittel 1"/>
          <p:cNvSpPr>
            <a:spLocks noGrp="1"/>
          </p:cNvSpPr>
          <p:nvPr>
            <p:ph type="title"/>
          </p:nvPr>
        </p:nvSpPr>
        <p:spPr>
          <a:xfrm>
            <a:off x="261171" y="117585"/>
            <a:ext cx="10972800" cy="367911"/>
          </a:xfrm>
        </p:spPr>
        <p:txBody>
          <a:bodyPr>
            <a:normAutofit fontScale="90000"/>
          </a:bodyPr>
          <a:lstStyle/>
          <a:p>
            <a:r>
              <a:rPr lang="nb-NO" dirty="0">
                <a:solidFill>
                  <a:schemeClr val="tx1"/>
                </a:solidFill>
              </a:rPr>
              <a:t>Idfy </a:t>
            </a:r>
            <a:r>
              <a:rPr lang="nb-NO" dirty="0" err="1">
                <a:solidFill>
                  <a:schemeClr val="tx1"/>
                </a:solidFill>
              </a:rPr>
              <a:t>built</a:t>
            </a:r>
            <a:r>
              <a:rPr lang="nb-NO" dirty="0">
                <a:solidFill>
                  <a:schemeClr val="tx1"/>
                </a:solidFill>
              </a:rPr>
              <a:t> </a:t>
            </a:r>
            <a:r>
              <a:rPr lang="nb-NO" dirty="0" err="1">
                <a:solidFill>
                  <a:schemeClr val="tx1"/>
                </a:solidFill>
              </a:rPr>
              <a:t>the</a:t>
            </a:r>
            <a:r>
              <a:rPr lang="nb-NO" dirty="0">
                <a:solidFill>
                  <a:schemeClr val="tx1"/>
                </a:solidFill>
              </a:rPr>
              <a:t> first «Access to </a:t>
            </a:r>
            <a:r>
              <a:rPr lang="nb-NO" dirty="0" err="1">
                <a:solidFill>
                  <a:schemeClr val="tx1"/>
                </a:solidFill>
              </a:rPr>
              <a:t>Account</a:t>
            </a:r>
            <a:r>
              <a:rPr lang="nb-NO" dirty="0">
                <a:solidFill>
                  <a:schemeClr val="tx1"/>
                </a:solidFill>
              </a:rPr>
              <a:t>» (XS2A) </a:t>
            </a:r>
            <a:r>
              <a:rPr lang="nb-NO" dirty="0" err="1">
                <a:solidFill>
                  <a:schemeClr val="tx1"/>
                </a:solidFill>
              </a:rPr>
              <a:t>payment</a:t>
            </a:r>
            <a:r>
              <a:rPr lang="nb-NO" dirty="0">
                <a:solidFill>
                  <a:schemeClr val="tx1"/>
                </a:solidFill>
              </a:rPr>
              <a:t> </a:t>
            </a:r>
            <a:r>
              <a:rPr lang="nb-NO" dirty="0" err="1">
                <a:solidFill>
                  <a:schemeClr val="tx1"/>
                </a:solidFill>
              </a:rPr>
              <a:t>solution</a:t>
            </a:r>
            <a:r>
              <a:rPr lang="nb-NO" dirty="0">
                <a:solidFill>
                  <a:schemeClr val="tx1"/>
                </a:solidFill>
              </a:rPr>
              <a:t> in Norway</a:t>
            </a:r>
          </a:p>
        </p:txBody>
      </p:sp>
    </p:spTree>
    <p:extLst>
      <p:ext uri="{BB962C8B-B14F-4D97-AF65-F5344CB8AC3E}">
        <p14:creationId xmlns:p14="http://schemas.microsoft.com/office/powerpoint/2010/main" val="2755825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rotWithShape="1">
          <a:blip r:embed="rId2" cstate="print">
            <a:extLst>
              <a:ext uri="{28A0092B-C50C-407E-A947-70E740481C1C}">
                <a14:useLocalDpi xmlns:a14="http://schemas.microsoft.com/office/drawing/2010/main" val="0"/>
              </a:ext>
            </a:extLst>
          </a:blip>
          <a:srcRect l="2828" r="18" b="15090"/>
          <a:stretch/>
        </p:blipFill>
        <p:spPr>
          <a:xfrm>
            <a:off x="0" y="-245660"/>
            <a:ext cx="12192000" cy="7103660"/>
          </a:xfrm>
          <a:prstGeom prst="rect">
            <a:avLst/>
          </a:prstGeom>
        </p:spPr>
      </p:pic>
      <p:sp>
        <p:nvSpPr>
          <p:cNvPr id="5" name="Rektangel 4"/>
          <p:cNvSpPr/>
          <p:nvPr/>
        </p:nvSpPr>
        <p:spPr>
          <a:xfrm>
            <a:off x="5008605" y="560343"/>
            <a:ext cx="6046573" cy="1569660"/>
          </a:xfrm>
          <a:prstGeom prst="rect">
            <a:avLst/>
          </a:prstGeom>
        </p:spPr>
        <p:txBody>
          <a:bodyPr wrap="square">
            <a:spAutoFit/>
          </a:bodyPr>
          <a:lstStyle/>
          <a:p>
            <a:r>
              <a:rPr lang="en-US" sz="3200" b="1" i="1" dirty="0">
                <a:latin typeface="Open Sans" panose="020B0606030504020204" pitchFamily="34" charset="0"/>
                <a:ea typeface="Open Sans" panose="020B0606030504020204" pitchFamily="34" charset="0"/>
                <a:cs typeface="Open Sans" panose="020B0606030504020204" pitchFamily="34" charset="0"/>
              </a:rPr>
              <a:t>“If developers are the new rock stars, </a:t>
            </a:r>
            <a:r>
              <a:rPr lang="en-US" sz="3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APIs</a:t>
            </a:r>
            <a:r>
              <a:rPr lang="en-US" sz="3200" b="1" i="1" dirty="0">
                <a:latin typeface="Open Sans" panose="020B0606030504020204" pitchFamily="34" charset="0"/>
                <a:ea typeface="Open Sans" panose="020B0606030504020204" pitchFamily="34" charset="0"/>
                <a:cs typeface="Open Sans" panose="020B0606030504020204" pitchFamily="34" charset="0"/>
              </a:rPr>
              <a:t> are their instruments”</a:t>
            </a:r>
          </a:p>
        </p:txBody>
      </p:sp>
    </p:spTree>
    <p:extLst>
      <p:ext uri="{BB962C8B-B14F-4D97-AF65-F5344CB8AC3E}">
        <p14:creationId xmlns:p14="http://schemas.microsoft.com/office/powerpoint/2010/main" val="1662639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Ellipse 86"/>
          <p:cNvSpPr/>
          <p:nvPr/>
        </p:nvSpPr>
        <p:spPr>
          <a:xfrm>
            <a:off x="6321428" y="2328270"/>
            <a:ext cx="2455660" cy="2302602"/>
          </a:xfrm>
          <a:prstGeom prst="ellipse">
            <a:avLst/>
          </a:prstGeom>
          <a:solidFill>
            <a:srgbClr val="00D5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9" name="Bred bue 88"/>
          <p:cNvSpPr/>
          <p:nvPr/>
        </p:nvSpPr>
        <p:spPr>
          <a:xfrm rot="20342520">
            <a:off x="1220545" y="999204"/>
            <a:ext cx="5222843" cy="5222843"/>
          </a:xfrm>
          <a:prstGeom prst="blockArc">
            <a:avLst>
              <a:gd name="adj1" fmla="val 2980432"/>
              <a:gd name="adj2" fmla="val 18357731"/>
              <a:gd name="adj3" fmla="val 19840"/>
            </a:avLst>
          </a:prstGeom>
          <a:solidFill>
            <a:srgbClr val="C3C3C3"/>
          </a:solidFill>
          <a:ln w="3175">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grpSp>
        <p:nvGrpSpPr>
          <p:cNvPr id="90" name="Gruppe 89"/>
          <p:cNvGrpSpPr/>
          <p:nvPr/>
        </p:nvGrpSpPr>
        <p:grpSpPr>
          <a:xfrm>
            <a:off x="1267887" y="3027336"/>
            <a:ext cx="958193" cy="958193"/>
            <a:chOff x="1647723" y="2104281"/>
            <a:chExt cx="1277591" cy="1277591"/>
          </a:xfrm>
        </p:grpSpPr>
        <p:pic>
          <p:nvPicPr>
            <p:cNvPr id="91" name="Picture 2" descr="Bilderesultat for sms OTP"/>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1799953" y="2262665"/>
              <a:ext cx="660659" cy="555260"/>
            </a:xfrm>
            <a:prstGeom prst="rect">
              <a:avLst/>
            </a:prstGeom>
            <a:noFill/>
            <a:extLst>
              <a:ext uri="{909E8E84-426E-40DD-AFC4-6F175D3DCCD1}">
                <a14:hiddenFill xmlns:a14="http://schemas.microsoft.com/office/drawing/2010/main">
                  <a:solidFill>
                    <a:srgbClr val="FFFFFF"/>
                  </a:solidFill>
                </a14:hiddenFill>
              </a:ext>
            </a:extLst>
          </p:spPr>
        </p:pic>
        <p:sp>
          <p:nvSpPr>
            <p:cNvPr id="92" name="Ellipse 91"/>
            <p:cNvSpPr/>
            <p:nvPr/>
          </p:nvSpPr>
          <p:spPr>
            <a:xfrm>
              <a:off x="1647723" y="2104281"/>
              <a:ext cx="1277591" cy="12775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nvGrpSpPr>
          <p:cNvPr id="93" name="Gruppe 92"/>
          <p:cNvGrpSpPr/>
          <p:nvPr/>
        </p:nvGrpSpPr>
        <p:grpSpPr>
          <a:xfrm>
            <a:off x="1783612" y="4424397"/>
            <a:ext cx="958193" cy="958193"/>
            <a:chOff x="2114695" y="3427301"/>
            <a:chExt cx="1277591" cy="1277591"/>
          </a:xfrm>
        </p:grpSpPr>
        <p:pic>
          <p:nvPicPr>
            <p:cNvPr id="94" name="Picture 10" descr="https://mobileconnect.io/wp-content/themes/roots-master/assets/img/mobile_connect_logo_purple_fade.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355723" y="3935032"/>
              <a:ext cx="819356" cy="37028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8" descr="Telias logotyp"/>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55893" y="3743191"/>
              <a:ext cx="391074" cy="15265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Bilderesultat for teleno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821925" y="3735047"/>
              <a:ext cx="368937" cy="199985"/>
            </a:xfrm>
            <a:prstGeom prst="rect">
              <a:avLst/>
            </a:prstGeom>
            <a:noFill/>
            <a:extLst>
              <a:ext uri="{909E8E84-426E-40DD-AFC4-6F175D3DCCD1}">
                <a14:hiddenFill xmlns:a14="http://schemas.microsoft.com/office/drawing/2010/main">
                  <a:solidFill>
                    <a:srgbClr val="FFFFFF"/>
                  </a:solidFill>
                </a14:hiddenFill>
              </a:ext>
            </a:extLst>
          </p:spPr>
        </p:pic>
        <p:sp>
          <p:nvSpPr>
            <p:cNvPr id="97" name="Ellipse 96"/>
            <p:cNvSpPr/>
            <p:nvPr/>
          </p:nvSpPr>
          <p:spPr>
            <a:xfrm>
              <a:off x="2114695" y="3427301"/>
              <a:ext cx="1277591" cy="12775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98" name="Ellipse 82"/>
          <p:cNvSpPr/>
          <p:nvPr/>
        </p:nvSpPr>
        <p:spPr>
          <a:xfrm>
            <a:off x="3212785" y="3016503"/>
            <a:ext cx="1273759" cy="119246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tx1"/>
              </a:solidFill>
            </a:endParaRPr>
          </a:p>
        </p:txBody>
      </p:sp>
      <p:cxnSp>
        <p:nvCxnSpPr>
          <p:cNvPr id="99" name="Rett pilkobling 98"/>
          <p:cNvCxnSpPr>
            <a:endCxn id="107" idx="5"/>
          </p:cNvCxnSpPr>
          <p:nvPr/>
        </p:nvCxnSpPr>
        <p:spPr>
          <a:xfrm flipH="1" flipV="1">
            <a:off x="2687478" y="2451483"/>
            <a:ext cx="674971" cy="7953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Rett pilkobling 99"/>
          <p:cNvCxnSpPr>
            <a:stCxn id="98" idx="2"/>
            <a:endCxn id="92" idx="6"/>
          </p:cNvCxnSpPr>
          <p:nvPr/>
        </p:nvCxnSpPr>
        <p:spPr>
          <a:xfrm flipH="1" flipV="1">
            <a:off x="2226079" y="3506432"/>
            <a:ext cx="990656" cy="1063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Rett pilkobling 100"/>
          <p:cNvCxnSpPr>
            <a:endCxn id="97" idx="7"/>
          </p:cNvCxnSpPr>
          <p:nvPr/>
        </p:nvCxnSpPr>
        <p:spPr>
          <a:xfrm flipH="1">
            <a:off x="2601480" y="3966340"/>
            <a:ext cx="675552" cy="5983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kstSylinder 102"/>
          <p:cNvSpPr txBox="1"/>
          <p:nvPr/>
        </p:nvSpPr>
        <p:spPr>
          <a:xfrm>
            <a:off x="1231377" y="4061498"/>
            <a:ext cx="1156554" cy="261610"/>
          </a:xfrm>
          <a:prstGeom prst="rect">
            <a:avLst/>
          </a:prstGeom>
          <a:noFill/>
        </p:spPr>
        <p:txBody>
          <a:bodyPr wrap="square" rtlCol="0">
            <a:spAutoFit/>
          </a:bodyPr>
          <a:lstStyle/>
          <a:p>
            <a:pPr algn="ctr"/>
            <a:r>
              <a:rPr lang="nb-NO" sz="1100" dirty="0"/>
              <a:t>Mobile</a:t>
            </a:r>
          </a:p>
        </p:txBody>
      </p:sp>
      <p:sp>
        <p:nvSpPr>
          <p:cNvPr id="104" name="TekstSylinder 103"/>
          <p:cNvSpPr txBox="1"/>
          <p:nvPr/>
        </p:nvSpPr>
        <p:spPr>
          <a:xfrm>
            <a:off x="2138003" y="5605572"/>
            <a:ext cx="1431560" cy="261610"/>
          </a:xfrm>
          <a:prstGeom prst="rect">
            <a:avLst/>
          </a:prstGeom>
          <a:noFill/>
        </p:spPr>
        <p:txBody>
          <a:bodyPr wrap="square" rtlCol="0">
            <a:spAutoFit/>
          </a:bodyPr>
          <a:lstStyle/>
          <a:p>
            <a:pPr algn="ctr"/>
            <a:r>
              <a:rPr lang="nb-NO" sz="1100" dirty="0" err="1"/>
              <a:t>Social</a:t>
            </a:r>
            <a:endParaRPr lang="nb-NO" sz="1100" dirty="0"/>
          </a:p>
        </p:txBody>
      </p:sp>
      <p:sp>
        <p:nvSpPr>
          <p:cNvPr id="105" name="TekstSylinder 104"/>
          <p:cNvSpPr txBox="1"/>
          <p:nvPr/>
        </p:nvSpPr>
        <p:spPr>
          <a:xfrm>
            <a:off x="1291299" y="2585950"/>
            <a:ext cx="1295693" cy="261610"/>
          </a:xfrm>
          <a:prstGeom prst="rect">
            <a:avLst/>
          </a:prstGeom>
          <a:noFill/>
        </p:spPr>
        <p:txBody>
          <a:bodyPr wrap="square" rtlCol="0">
            <a:spAutoFit/>
          </a:bodyPr>
          <a:lstStyle/>
          <a:p>
            <a:pPr algn="ctr"/>
            <a:r>
              <a:rPr lang="nb-NO" sz="1100" dirty="0"/>
              <a:t>PKI</a:t>
            </a:r>
          </a:p>
        </p:txBody>
      </p:sp>
      <p:grpSp>
        <p:nvGrpSpPr>
          <p:cNvPr id="106" name="Gruppe 105"/>
          <p:cNvGrpSpPr/>
          <p:nvPr/>
        </p:nvGrpSpPr>
        <p:grpSpPr>
          <a:xfrm>
            <a:off x="1869609" y="1633615"/>
            <a:ext cx="958193" cy="958193"/>
            <a:chOff x="1430869" y="2174306"/>
            <a:chExt cx="958193" cy="958193"/>
          </a:xfrm>
        </p:grpSpPr>
        <p:sp>
          <p:nvSpPr>
            <p:cNvPr id="107" name="Ellipse 106"/>
            <p:cNvSpPr/>
            <p:nvPr/>
          </p:nvSpPr>
          <p:spPr>
            <a:xfrm>
              <a:off x="1430869" y="2174306"/>
              <a:ext cx="958193" cy="9581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8" name="Bilde 10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020454" y="2618782"/>
              <a:ext cx="168142" cy="168142"/>
            </a:xfrm>
            <a:prstGeom prst="rect">
              <a:avLst/>
            </a:prstGeom>
          </p:spPr>
        </p:pic>
        <p:pic>
          <p:nvPicPr>
            <p:cNvPr id="109" name="Bilde 10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558720" y="2639392"/>
              <a:ext cx="368154" cy="91630"/>
            </a:xfrm>
            <a:prstGeom prst="rect">
              <a:avLst/>
            </a:prstGeom>
          </p:spPr>
        </p:pic>
        <p:pic>
          <p:nvPicPr>
            <p:cNvPr id="110" name="Bilde 10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699962" y="2863414"/>
              <a:ext cx="423816" cy="119732"/>
            </a:xfrm>
            <a:prstGeom prst="rect">
              <a:avLst/>
            </a:prstGeom>
          </p:spPr>
        </p:pic>
        <p:pic>
          <p:nvPicPr>
            <p:cNvPr id="111" name="Bilde 1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654776" y="2358629"/>
              <a:ext cx="107476" cy="243908"/>
            </a:xfrm>
            <a:prstGeom prst="rect">
              <a:avLst/>
            </a:prstGeom>
          </p:spPr>
        </p:pic>
        <p:pic>
          <p:nvPicPr>
            <p:cNvPr id="112" name="Bilde 111"/>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918078" y="2348298"/>
              <a:ext cx="168038" cy="168038"/>
            </a:xfrm>
            <a:prstGeom prst="rect">
              <a:avLst/>
            </a:prstGeom>
          </p:spPr>
        </p:pic>
      </p:grpSp>
      <p:sp>
        <p:nvSpPr>
          <p:cNvPr id="116" name="Ellipse 115"/>
          <p:cNvSpPr/>
          <p:nvPr/>
        </p:nvSpPr>
        <p:spPr>
          <a:xfrm>
            <a:off x="4773157" y="4554921"/>
            <a:ext cx="958193" cy="9581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117" name="Rett pilkobling 116"/>
          <p:cNvCxnSpPr>
            <a:endCxn id="116" idx="1"/>
          </p:cNvCxnSpPr>
          <p:nvPr/>
        </p:nvCxnSpPr>
        <p:spPr>
          <a:xfrm>
            <a:off x="4286496" y="3985528"/>
            <a:ext cx="626984" cy="70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kstSylinder 117"/>
          <p:cNvSpPr txBox="1"/>
          <p:nvPr/>
        </p:nvSpPr>
        <p:spPr>
          <a:xfrm>
            <a:off x="4292962" y="5433006"/>
            <a:ext cx="1041028" cy="261610"/>
          </a:xfrm>
          <a:prstGeom prst="rect">
            <a:avLst/>
          </a:prstGeom>
          <a:noFill/>
        </p:spPr>
        <p:txBody>
          <a:bodyPr wrap="square" rtlCol="0">
            <a:spAutoFit/>
          </a:bodyPr>
          <a:lstStyle/>
          <a:p>
            <a:pPr algn="ctr"/>
            <a:r>
              <a:rPr lang="nb-NO" sz="1100" dirty="0"/>
              <a:t>«</a:t>
            </a:r>
            <a:r>
              <a:rPr lang="nb-NO" sz="1100" dirty="0" err="1"/>
              <a:t>Scribble</a:t>
            </a:r>
            <a:r>
              <a:rPr lang="nb-NO" sz="1100" dirty="0"/>
              <a:t>»</a:t>
            </a:r>
          </a:p>
        </p:txBody>
      </p:sp>
      <p:grpSp>
        <p:nvGrpSpPr>
          <p:cNvPr id="119" name="Gruppe 118"/>
          <p:cNvGrpSpPr/>
          <p:nvPr/>
        </p:nvGrpSpPr>
        <p:grpSpPr>
          <a:xfrm>
            <a:off x="3346900" y="1026369"/>
            <a:ext cx="958193" cy="992233"/>
            <a:chOff x="3421706" y="1566687"/>
            <a:chExt cx="958193" cy="992233"/>
          </a:xfrm>
        </p:grpSpPr>
        <p:pic>
          <p:nvPicPr>
            <p:cNvPr id="120" name="Picture 2" descr="http://www.facebanx.com/images/facebanx-logo.png"/>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3940215" y="2046330"/>
              <a:ext cx="398895" cy="14335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https://equiniti-kyc.com/CropUp/280x128P/media/1008480/EQKYCSolutions.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3644370" y="2259532"/>
              <a:ext cx="448615" cy="20508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Bilderesultat for jumio"/>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3560027" y="1566687"/>
              <a:ext cx="630385" cy="44546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 descr="Bilderesultat for idnow eu"/>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3456948" y="2072904"/>
              <a:ext cx="466453" cy="15668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https://www.acuantcorp.com/wp-content/themes/Acuant/images/Acuant.png"/>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3560027" y="1874809"/>
              <a:ext cx="496886" cy="162329"/>
            </a:xfrm>
            <a:prstGeom prst="rect">
              <a:avLst/>
            </a:prstGeom>
            <a:noFill/>
            <a:extLst>
              <a:ext uri="{909E8E84-426E-40DD-AFC4-6F175D3DCCD1}">
                <a14:hiddenFill xmlns:a14="http://schemas.microsoft.com/office/drawing/2010/main">
                  <a:solidFill>
                    <a:srgbClr val="FFFFFF"/>
                  </a:solidFill>
                </a14:hiddenFill>
              </a:ext>
            </a:extLst>
          </p:spPr>
        </p:pic>
        <p:sp>
          <p:nvSpPr>
            <p:cNvPr id="125" name="Ellipse 124"/>
            <p:cNvSpPr/>
            <p:nvPr/>
          </p:nvSpPr>
          <p:spPr>
            <a:xfrm>
              <a:off x="3421706" y="1600727"/>
              <a:ext cx="958193" cy="9581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cxnSp>
        <p:nvCxnSpPr>
          <p:cNvPr id="126" name="Rett pilkobling 125"/>
          <p:cNvCxnSpPr>
            <a:stCxn id="98" idx="3"/>
            <a:endCxn id="125" idx="4"/>
          </p:cNvCxnSpPr>
          <p:nvPr/>
        </p:nvCxnSpPr>
        <p:spPr>
          <a:xfrm flipH="1" flipV="1">
            <a:off x="3825996" y="2018601"/>
            <a:ext cx="23668" cy="10660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kstSylinder 126"/>
          <p:cNvSpPr txBox="1"/>
          <p:nvPr/>
        </p:nvSpPr>
        <p:spPr>
          <a:xfrm>
            <a:off x="2499949" y="1290568"/>
            <a:ext cx="882193" cy="430887"/>
          </a:xfrm>
          <a:prstGeom prst="rect">
            <a:avLst/>
          </a:prstGeom>
          <a:noFill/>
        </p:spPr>
        <p:txBody>
          <a:bodyPr wrap="square" rtlCol="0">
            <a:spAutoFit/>
          </a:bodyPr>
          <a:lstStyle/>
          <a:p>
            <a:pPr algn="ctr"/>
            <a:r>
              <a:rPr lang="nb-NO" sz="1100" dirty="0"/>
              <a:t>Video/</a:t>
            </a:r>
          </a:p>
          <a:p>
            <a:pPr algn="ctr"/>
            <a:r>
              <a:rPr lang="nb-NO" sz="1100" dirty="0" err="1"/>
              <a:t>biometics</a:t>
            </a:r>
            <a:endParaRPr lang="nb-NO" sz="1100" dirty="0"/>
          </a:p>
        </p:txBody>
      </p:sp>
      <p:pic>
        <p:nvPicPr>
          <p:cNvPr id="128" name="Picture 4" descr="Bilderesultat for developers"/>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flipH="1">
            <a:off x="5841209" y="2176845"/>
            <a:ext cx="3286856" cy="2264041"/>
          </a:xfrm>
          <a:prstGeom prst="rect">
            <a:avLst/>
          </a:prstGeom>
          <a:noFill/>
          <a:extLst>
            <a:ext uri="{909E8E84-426E-40DD-AFC4-6F175D3DCCD1}">
              <a14:hiddenFill xmlns:a14="http://schemas.microsoft.com/office/drawing/2010/main">
                <a:solidFill>
                  <a:srgbClr val="FFFFFF"/>
                </a:solidFill>
              </a14:hiddenFill>
            </a:ext>
          </a:extLst>
        </p:spPr>
      </p:pic>
      <p:sp>
        <p:nvSpPr>
          <p:cNvPr id="129" name="TekstSylinder 128"/>
          <p:cNvSpPr txBox="1"/>
          <p:nvPr/>
        </p:nvSpPr>
        <p:spPr>
          <a:xfrm>
            <a:off x="6924167" y="2482633"/>
            <a:ext cx="1295693" cy="261610"/>
          </a:xfrm>
          <a:prstGeom prst="rect">
            <a:avLst/>
          </a:prstGeom>
          <a:noFill/>
        </p:spPr>
        <p:txBody>
          <a:bodyPr wrap="square" rtlCol="0">
            <a:spAutoFit/>
          </a:bodyPr>
          <a:lstStyle/>
          <a:p>
            <a:pPr algn="ctr"/>
            <a:r>
              <a:rPr lang="nb-NO" sz="1100" b="1" dirty="0"/>
              <a:t>Developers</a:t>
            </a:r>
          </a:p>
        </p:txBody>
      </p:sp>
      <p:pic>
        <p:nvPicPr>
          <p:cNvPr id="130" name="Picture 2" descr="https://www.mepin.com/wp-content/themes/mepin/library/images/logo.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467175" y="3603187"/>
            <a:ext cx="566898" cy="258801"/>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 descr="Bilderesultat for covrsecurity"/>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1827158" y="3307357"/>
            <a:ext cx="234587" cy="23458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8" descr="Bilderesultat for yoti"/>
          <p:cNvPicPr>
            <a:picLocks noChangeAspect="1" noChangeArrowheads="1"/>
          </p:cNvPicPr>
          <p:nvPr/>
        </p:nvPicPr>
        <p:blipFill rotWithShape="1">
          <a:blip r:embed="rId21" cstate="hqprint">
            <a:extLst>
              <a:ext uri="{28A0092B-C50C-407E-A947-70E740481C1C}">
                <a14:useLocalDpi xmlns:a14="http://schemas.microsoft.com/office/drawing/2010/main"/>
              </a:ext>
            </a:extLst>
          </a:blip>
          <a:srcRect/>
          <a:stretch/>
        </p:blipFill>
        <p:spPr bwMode="auto">
          <a:xfrm>
            <a:off x="1334252" y="3445338"/>
            <a:ext cx="382995" cy="165286"/>
          </a:xfrm>
          <a:prstGeom prst="rect">
            <a:avLst/>
          </a:prstGeom>
          <a:noFill/>
          <a:extLst>
            <a:ext uri="{909E8E84-426E-40DD-AFC4-6F175D3DCCD1}">
              <a14:hiddenFill xmlns:a14="http://schemas.microsoft.com/office/drawing/2010/main">
                <a:solidFill>
                  <a:srgbClr val="FFFFFF"/>
                </a:solidFill>
              </a14:hiddenFill>
            </a:ext>
          </a:extLst>
        </p:spPr>
      </p:pic>
      <p:sp>
        <p:nvSpPr>
          <p:cNvPr id="134" name="Ellipse 133"/>
          <p:cNvSpPr/>
          <p:nvPr/>
        </p:nvSpPr>
        <p:spPr>
          <a:xfrm>
            <a:off x="3208262" y="5207052"/>
            <a:ext cx="958193" cy="9581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9" name="Bred bue 138"/>
          <p:cNvSpPr/>
          <p:nvPr/>
        </p:nvSpPr>
        <p:spPr>
          <a:xfrm rot="20113183">
            <a:off x="2714724" y="2475434"/>
            <a:ext cx="2247961" cy="2247961"/>
          </a:xfrm>
          <a:prstGeom prst="blockArc">
            <a:avLst>
              <a:gd name="adj1" fmla="val 2048123"/>
              <a:gd name="adj2" fmla="val 637131"/>
              <a:gd name="adj3" fmla="val 23053"/>
            </a:avLst>
          </a:prstGeom>
          <a:solidFill>
            <a:srgbClr val="B4046C">
              <a:alpha val="31000"/>
            </a:srgbClr>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45" name="Tittel 1"/>
          <p:cNvSpPr txBox="1">
            <a:spLocks/>
          </p:cNvSpPr>
          <p:nvPr/>
        </p:nvSpPr>
        <p:spPr>
          <a:xfrm>
            <a:off x="820168" y="348248"/>
            <a:ext cx="10533631" cy="612578"/>
          </a:xfrm>
          <a:prstGeom prst="rect">
            <a:avLst/>
          </a:prstGeom>
          <a:noFill/>
        </p:spPr>
        <p:txBody>
          <a:bodyPr vert="horz" lIns="0" tIns="0" rIns="0" bIns="0" rtlCol="0" anchor="t" anchorCtr="0">
            <a:noAutofit/>
          </a:bodyPr>
          <a:lstStyle>
            <a:lvl1pPr algn="l" defTabSz="609585" rtl="0" eaLnBrk="1" latinLnBrk="0" hangingPunct="1">
              <a:spcBef>
                <a:spcPct val="0"/>
              </a:spcBef>
              <a:buNone/>
              <a:defRPr sz="4267" b="1" i="0" kern="1200">
                <a:solidFill>
                  <a:srgbClr val="FFFFFF"/>
                </a:solidFill>
                <a:latin typeface="Open Sans"/>
                <a:ea typeface="+mj-ea"/>
                <a:cs typeface="Open Sans"/>
              </a:defRPr>
            </a:lvl1pPr>
          </a:lstStyle>
          <a:p>
            <a:pPr fontAlgn="auto">
              <a:spcAft>
                <a:spcPts val="0"/>
              </a:spcAft>
            </a:pPr>
            <a:r>
              <a:rPr lang="nb-NO" sz="1800" dirty="0" err="1">
                <a:solidFill>
                  <a:schemeClr val="bg1"/>
                </a:solidFill>
                <a:effectLst>
                  <a:outerShdw blurRad="38100" dist="38100" dir="2700000" algn="tl">
                    <a:srgbClr val="000000">
                      <a:alpha val="43137"/>
                    </a:srgbClr>
                  </a:outerShdw>
                </a:effectLst>
              </a:rPr>
              <a:t>Idfy</a:t>
            </a:r>
            <a:r>
              <a:rPr lang="nb-NO" sz="1800" dirty="0">
                <a:solidFill>
                  <a:schemeClr val="bg1"/>
                </a:solidFill>
                <a:effectLst>
                  <a:outerShdw blurRad="38100" dist="38100" dir="2700000" algn="tl">
                    <a:srgbClr val="000000">
                      <a:alpha val="43137"/>
                    </a:srgbClr>
                  </a:outerShdw>
                </a:effectLst>
              </a:rPr>
              <a:t> APIs as </a:t>
            </a:r>
            <a:r>
              <a:rPr lang="nb-NO" sz="1800" dirty="0" err="1">
                <a:solidFill>
                  <a:schemeClr val="bg1"/>
                </a:solidFill>
                <a:effectLst>
                  <a:outerShdw blurRad="38100" dist="38100" dir="2700000" algn="tl">
                    <a:srgbClr val="000000">
                      <a:alpha val="43137"/>
                    </a:srgbClr>
                  </a:outerShdw>
                </a:effectLst>
              </a:rPr>
              <a:t>platform</a:t>
            </a:r>
            <a:r>
              <a:rPr lang="nb-NO" sz="1800" dirty="0">
                <a:solidFill>
                  <a:schemeClr val="bg1"/>
                </a:solidFill>
                <a:effectLst>
                  <a:outerShdw blurRad="38100" dist="38100" dir="2700000" algn="tl">
                    <a:srgbClr val="000000">
                      <a:alpha val="43137"/>
                    </a:srgbClr>
                  </a:outerShdw>
                </a:effectLst>
              </a:rPr>
              <a:t> for </a:t>
            </a:r>
            <a:r>
              <a:rPr lang="nb-NO" sz="1800" dirty="0" err="1">
                <a:solidFill>
                  <a:schemeClr val="bg1"/>
                </a:solidFill>
                <a:effectLst>
                  <a:outerShdw blurRad="38100" dist="38100" dir="2700000" algn="tl">
                    <a:srgbClr val="000000">
                      <a:alpha val="43137"/>
                    </a:srgbClr>
                  </a:outerShdw>
                </a:effectLst>
              </a:rPr>
              <a:t>developers</a:t>
            </a:r>
            <a:r>
              <a:rPr lang="nb-NO" sz="1800" dirty="0">
                <a:solidFill>
                  <a:schemeClr val="bg1"/>
                </a:solidFill>
                <a:effectLst>
                  <a:outerShdw blurRad="38100" dist="38100" dir="2700000" algn="tl">
                    <a:srgbClr val="000000">
                      <a:alpha val="43137"/>
                    </a:srgbClr>
                  </a:outerShdw>
                </a:effectLst>
              </a:rPr>
              <a:t> </a:t>
            </a:r>
            <a:r>
              <a:rPr lang="nb-NO" sz="1800" dirty="0" err="1">
                <a:solidFill>
                  <a:schemeClr val="bg1"/>
                </a:solidFill>
                <a:effectLst>
                  <a:outerShdw blurRad="38100" dist="38100" dir="2700000" algn="tl">
                    <a:srgbClr val="000000">
                      <a:alpha val="43137"/>
                    </a:srgbClr>
                  </a:outerShdw>
                </a:effectLst>
              </a:rPr>
              <a:t>who</a:t>
            </a:r>
            <a:r>
              <a:rPr lang="nb-NO" sz="1800" dirty="0">
                <a:solidFill>
                  <a:schemeClr val="bg1"/>
                </a:solidFill>
                <a:effectLst>
                  <a:outerShdw blurRad="38100" dist="38100" dir="2700000" algn="tl">
                    <a:srgbClr val="000000">
                      <a:alpha val="43137"/>
                    </a:srgbClr>
                  </a:outerShdw>
                </a:effectLst>
              </a:rPr>
              <a:t> </a:t>
            </a:r>
            <a:r>
              <a:rPr lang="nb-NO" sz="1800" dirty="0" err="1">
                <a:solidFill>
                  <a:schemeClr val="bg1"/>
                </a:solidFill>
                <a:effectLst>
                  <a:outerShdw blurRad="38100" dist="38100" dir="2700000" algn="tl">
                    <a:srgbClr val="000000">
                      <a:alpha val="43137"/>
                    </a:srgbClr>
                  </a:outerShdw>
                </a:effectLst>
              </a:rPr>
              <a:t>need</a:t>
            </a:r>
            <a:r>
              <a:rPr lang="nb-NO" sz="1800" dirty="0">
                <a:solidFill>
                  <a:schemeClr val="bg1"/>
                </a:solidFill>
                <a:effectLst>
                  <a:outerShdw blurRad="38100" dist="38100" dir="2700000" algn="tl">
                    <a:srgbClr val="000000">
                      <a:alpha val="43137"/>
                    </a:srgbClr>
                  </a:outerShdw>
                </a:effectLst>
              </a:rPr>
              <a:t> to </a:t>
            </a:r>
            <a:r>
              <a:rPr lang="nb-NO" sz="1800" dirty="0" err="1">
                <a:solidFill>
                  <a:schemeClr val="bg1"/>
                </a:solidFill>
                <a:effectLst>
                  <a:outerShdw blurRad="38100" dist="38100" dir="2700000" algn="tl">
                    <a:srgbClr val="000000">
                      <a:alpha val="43137"/>
                    </a:srgbClr>
                  </a:outerShdw>
                </a:effectLst>
              </a:rPr>
              <a:t>build</a:t>
            </a:r>
            <a:r>
              <a:rPr lang="nb-NO" sz="1800" dirty="0">
                <a:solidFill>
                  <a:schemeClr val="bg1"/>
                </a:solidFill>
                <a:effectLst>
                  <a:outerShdw blurRad="38100" dist="38100" dir="2700000" algn="tl">
                    <a:srgbClr val="000000">
                      <a:alpha val="43137"/>
                    </a:srgbClr>
                  </a:outerShdw>
                </a:effectLst>
              </a:rPr>
              <a:t> </a:t>
            </a:r>
            <a:r>
              <a:rPr lang="nb-NO" sz="1800" dirty="0" err="1">
                <a:solidFill>
                  <a:schemeClr val="bg1"/>
                </a:solidFill>
                <a:effectLst>
                  <a:outerShdw blurRad="38100" dist="38100" dir="2700000" algn="tl">
                    <a:srgbClr val="000000">
                      <a:alpha val="43137"/>
                    </a:srgbClr>
                  </a:outerShdw>
                </a:effectLst>
              </a:rPr>
              <a:t>processes</a:t>
            </a:r>
            <a:r>
              <a:rPr lang="nb-NO" sz="1800" dirty="0">
                <a:solidFill>
                  <a:schemeClr val="bg1"/>
                </a:solidFill>
                <a:effectLst>
                  <a:outerShdw blurRad="38100" dist="38100" dir="2700000" algn="tl">
                    <a:srgbClr val="000000">
                      <a:alpha val="43137"/>
                    </a:srgbClr>
                  </a:outerShdw>
                </a:effectLst>
              </a:rPr>
              <a:t> for </a:t>
            </a:r>
            <a:r>
              <a:rPr lang="nb-NO" sz="1800" dirty="0" err="1">
                <a:solidFill>
                  <a:schemeClr val="bg1"/>
                </a:solidFill>
                <a:effectLst>
                  <a:outerShdw blurRad="38100" dist="38100" dir="2700000" algn="tl">
                    <a:srgbClr val="000000">
                      <a:alpha val="43137"/>
                    </a:srgbClr>
                  </a:outerShdw>
                </a:effectLst>
              </a:rPr>
              <a:t>identification</a:t>
            </a:r>
            <a:r>
              <a:rPr lang="nb-NO" sz="1800" dirty="0">
                <a:solidFill>
                  <a:schemeClr val="bg1"/>
                </a:solidFill>
                <a:effectLst>
                  <a:outerShdw blurRad="38100" dist="38100" dir="2700000" algn="tl">
                    <a:srgbClr val="000000">
                      <a:alpha val="43137"/>
                    </a:srgbClr>
                  </a:outerShdw>
                </a:effectLst>
              </a:rPr>
              <a:t>, signing and </a:t>
            </a:r>
            <a:r>
              <a:rPr lang="nb-NO" sz="1800" dirty="0" err="1">
                <a:solidFill>
                  <a:schemeClr val="bg1"/>
                </a:solidFill>
                <a:effectLst>
                  <a:outerShdw blurRad="38100" dist="38100" dir="2700000" algn="tl">
                    <a:srgbClr val="000000">
                      <a:alpha val="43137"/>
                    </a:srgbClr>
                  </a:outerShdw>
                </a:effectLst>
              </a:rPr>
              <a:t>other</a:t>
            </a:r>
            <a:r>
              <a:rPr lang="nb-NO" sz="1800" dirty="0">
                <a:solidFill>
                  <a:schemeClr val="bg1"/>
                </a:solidFill>
                <a:effectLst>
                  <a:outerShdw blurRad="38100" dist="38100" dir="2700000" algn="tl">
                    <a:srgbClr val="000000">
                      <a:alpha val="43137"/>
                    </a:srgbClr>
                  </a:outerShdw>
                </a:effectLst>
              </a:rPr>
              <a:t> types </a:t>
            </a:r>
            <a:r>
              <a:rPr lang="nb-NO" sz="1800" dirty="0" err="1">
                <a:solidFill>
                  <a:schemeClr val="bg1"/>
                </a:solidFill>
                <a:effectLst>
                  <a:outerShdw blurRad="38100" dist="38100" dir="2700000" algn="tl">
                    <a:srgbClr val="000000">
                      <a:alpha val="43137"/>
                    </a:srgbClr>
                  </a:outerShdw>
                </a:effectLst>
              </a:rPr>
              <a:t>of</a:t>
            </a:r>
            <a:r>
              <a:rPr lang="nb-NO" sz="1800" dirty="0">
                <a:solidFill>
                  <a:schemeClr val="bg1"/>
                </a:solidFill>
                <a:effectLst>
                  <a:outerShdw blurRad="38100" dist="38100" dir="2700000" algn="tl">
                    <a:srgbClr val="000000">
                      <a:alpha val="43137"/>
                    </a:srgbClr>
                  </a:outerShdw>
                </a:effectLst>
              </a:rPr>
              <a:t> trust services </a:t>
            </a:r>
            <a:r>
              <a:rPr lang="nb-NO" sz="1800" dirty="0" err="1">
                <a:solidFill>
                  <a:schemeClr val="bg1"/>
                </a:solidFill>
                <a:effectLst>
                  <a:outerShdw blurRad="38100" dist="38100" dir="2700000" algn="tl">
                    <a:srgbClr val="000000">
                      <a:alpha val="43137"/>
                    </a:srgbClr>
                  </a:outerShdw>
                </a:effectLst>
              </a:rPr>
              <a:t>across</a:t>
            </a:r>
            <a:r>
              <a:rPr lang="nb-NO" sz="1800" dirty="0">
                <a:solidFill>
                  <a:schemeClr val="bg1"/>
                </a:solidFill>
                <a:effectLst>
                  <a:outerShdw blurRad="38100" dist="38100" dir="2700000" algn="tl">
                    <a:srgbClr val="000000">
                      <a:alpha val="43137"/>
                    </a:srgbClr>
                  </a:outerShdw>
                </a:effectLst>
              </a:rPr>
              <a:t> </a:t>
            </a:r>
            <a:r>
              <a:rPr lang="nb-NO" sz="1800" dirty="0" err="1">
                <a:solidFill>
                  <a:schemeClr val="bg1"/>
                </a:solidFill>
                <a:effectLst>
                  <a:outerShdw blurRad="38100" dist="38100" dir="2700000" algn="tl">
                    <a:srgbClr val="000000">
                      <a:alpha val="43137"/>
                    </a:srgbClr>
                  </a:outerShdw>
                </a:effectLst>
              </a:rPr>
              <a:t>countries</a:t>
            </a:r>
            <a:r>
              <a:rPr lang="nb-NO" sz="1800" dirty="0">
                <a:solidFill>
                  <a:schemeClr val="bg1"/>
                </a:solidFill>
                <a:effectLst>
                  <a:outerShdw blurRad="38100" dist="38100" dir="2700000" algn="tl">
                    <a:srgbClr val="000000">
                      <a:alpha val="43137"/>
                    </a:srgbClr>
                  </a:outerShdw>
                </a:effectLst>
              </a:rPr>
              <a:t>, </a:t>
            </a:r>
            <a:r>
              <a:rPr lang="nb-NO" sz="1800" dirty="0" err="1">
                <a:solidFill>
                  <a:schemeClr val="bg1"/>
                </a:solidFill>
                <a:effectLst>
                  <a:outerShdw blurRad="38100" dist="38100" dir="2700000" algn="tl">
                    <a:srgbClr val="000000">
                      <a:alpha val="43137"/>
                    </a:srgbClr>
                  </a:outerShdw>
                </a:effectLst>
              </a:rPr>
              <a:t>use</a:t>
            </a:r>
            <a:r>
              <a:rPr lang="nb-NO" sz="1800" dirty="0">
                <a:solidFill>
                  <a:schemeClr val="bg1"/>
                </a:solidFill>
                <a:effectLst>
                  <a:outerShdw blurRad="38100" dist="38100" dir="2700000" algn="tl">
                    <a:srgbClr val="000000">
                      <a:alpha val="43137"/>
                    </a:srgbClr>
                  </a:outerShdw>
                </a:effectLst>
              </a:rPr>
              <a:t> cases and </a:t>
            </a:r>
            <a:r>
              <a:rPr lang="nb-NO" sz="1800" dirty="0" err="1">
                <a:solidFill>
                  <a:schemeClr val="bg1"/>
                </a:solidFill>
                <a:effectLst>
                  <a:outerShdw blurRad="38100" dist="38100" dir="2700000" algn="tl">
                    <a:srgbClr val="000000">
                      <a:alpha val="43137"/>
                    </a:srgbClr>
                  </a:outerShdw>
                </a:effectLst>
              </a:rPr>
              <a:t>security</a:t>
            </a:r>
            <a:r>
              <a:rPr lang="nb-NO" sz="1800" dirty="0">
                <a:solidFill>
                  <a:schemeClr val="bg1"/>
                </a:solidFill>
                <a:effectLst>
                  <a:outerShdw blurRad="38100" dist="38100" dir="2700000" algn="tl">
                    <a:srgbClr val="000000">
                      <a:alpha val="43137"/>
                    </a:srgbClr>
                  </a:outerShdw>
                </a:effectLst>
              </a:rPr>
              <a:t> </a:t>
            </a:r>
            <a:r>
              <a:rPr lang="nb-NO" sz="1800" dirty="0" err="1">
                <a:solidFill>
                  <a:schemeClr val="bg1"/>
                </a:solidFill>
                <a:effectLst>
                  <a:outerShdw blurRad="38100" dist="38100" dir="2700000" algn="tl">
                    <a:srgbClr val="000000">
                      <a:alpha val="43137"/>
                    </a:srgbClr>
                  </a:outerShdw>
                </a:effectLst>
              </a:rPr>
              <a:t>levels</a:t>
            </a:r>
            <a:endParaRPr lang="nb-NO" sz="1800" dirty="0">
              <a:solidFill>
                <a:schemeClr val="bg1"/>
              </a:solidFill>
              <a:effectLst>
                <a:outerShdw blurRad="38100" dist="38100" dir="2700000" algn="tl">
                  <a:srgbClr val="000000">
                    <a:alpha val="43137"/>
                  </a:srgbClr>
                </a:outerShdw>
              </a:effectLst>
            </a:endParaRPr>
          </a:p>
        </p:txBody>
      </p:sp>
      <p:cxnSp>
        <p:nvCxnSpPr>
          <p:cNvPr id="146" name="Rett pilkobling 145"/>
          <p:cNvCxnSpPr>
            <a:endCxn id="149" idx="3"/>
          </p:cNvCxnSpPr>
          <p:nvPr/>
        </p:nvCxnSpPr>
        <p:spPr>
          <a:xfrm flipV="1">
            <a:off x="4292963" y="2416863"/>
            <a:ext cx="595455" cy="646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7" name="Bilde 146"/>
          <p:cNvPicPr>
            <a:picLocks noChangeAspect="1"/>
          </p:cNvPicPr>
          <p:nvPr/>
        </p:nvPicPr>
        <p:blipFill>
          <a:blip r:embed="rId22"/>
          <a:stretch>
            <a:fillRect/>
          </a:stretch>
        </p:blipFill>
        <p:spPr>
          <a:xfrm>
            <a:off x="4985047" y="1755447"/>
            <a:ext cx="543011" cy="186175"/>
          </a:xfrm>
          <a:prstGeom prst="rect">
            <a:avLst/>
          </a:prstGeom>
        </p:spPr>
      </p:pic>
      <p:pic>
        <p:nvPicPr>
          <p:cNvPr id="148" name="Picture 2" descr="Bilderesultat for bisnod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06817" y="1916349"/>
            <a:ext cx="563932" cy="224836"/>
          </a:xfrm>
          <a:prstGeom prst="rect">
            <a:avLst/>
          </a:prstGeom>
          <a:noFill/>
          <a:extLst>
            <a:ext uri="{909E8E84-426E-40DD-AFC4-6F175D3DCCD1}">
              <a14:hiddenFill xmlns:a14="http://schemas.microsoft.com/office/drawing/2010/main">
                <a:solidFill>
                  <a:srgbClr val="FFFFFF"/>
                </a:solidFill>
              </a14:hiddenFill>
            </a:ext>
          </a:extLst>
        </p:spPr>
      </p:pic>
      <p:sp>
        <p:nvSpPr>
          <p:cNvPr id="149" name="Ellipse 148"/>
          <p:cNvSpPr/>
          <p:nvPr/>
        </p:nvSpPr>
        <p:spPr>
          <a:xfrm>
            <a:off x="4748094" y="1598994"/>
            <a:ext cx="958193" cy="958193"/>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50" name="Picture 4" descr="Bilderesultat for 188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399786" y="2010108"/>
            <a:ext cx="221724" cy="228511"/>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Bilderesultat for experia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06332" y="2182443"/>
            <a:ext cx="736187" cy="232971"/>
          </a:xfrm>
          <a:prstGeom prst="rect">
            <a:avLst/>
          </a:prstGeom>
          <a:noFill/>
          <a:extLst>
            <a:ext uri="{909E8E84-426E-40DD-AFC4-6F175D3DCCD1}">
              <a14:hiddenFill xmlns:a14="http://schemas.microsoft.com/office/drawing/2010/main">
                <a:solidFill>
                  <a:srgbClr val="FFFFFF"/>
                </a:solidFill>
              </a14:hiddenFill>
            </a:ext>
          </a:extLst>
        </p:spPr>
      </p:pic>
      <p:sp>
        <p:nvSpPr>
          <p:cNvPr id="152" name="TekstSylinder 151"/>
          <p:cNvSpPr txBox="1"/>
          <p:nvPr/>
        </p:nvSpPr>
        <p:spPr>
          <a:xfrm>
            <a:off x="4599861" y="1195951"/>
            <a:ext cx="882193" cy="430887"/>
          </a:xfrm>
          <a:prstGeom prst="rect">
            <a:avLst/>
          </a:prstGeom>
          <a:noFill/>
        </p:spPr>
        <p:txBody>
          <a:bodyPr wrap="square" rtlCol="0">
            <a:spAutoFit/>
          </a:bodyPr>
          <a:lstStyle/>
          <a:p>
            <a:pPr algn="ctr"/>
            <a:r>
              <a:rPr lang="nb-NO" sz="1100" dirty="0" smtClean="0"/>
              <a:t>Information services</a:t>
            </a:r>
            <a:endParaRPr lang="nb-NO" sz="1100" dirty="0"/>
          </a:p>
        </p:txBody>
      </p:sp>
      <p:cxnSp>
        <p:nvCxnSpPr>
          <p:cNvPr id="153" name="Rett pilkobling 152"/>
          <p:cNvCxnSpPr>
            <a:stCxn id="98" idx="1"/>
          </p:cNvCxnSpPr>
          <p:nvPr/>
        </p:nvCxnSpPr>
        <p:spPr>
          <a:xfrm flipH="1">
            <a:off x="3763660" y="4207695"/>
            <a:ext cx="86004" cy="9993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kstSylinder 154"/>
          <p:cNvSpPr txBox="1"/>
          <p:nvPr/>
        </p:nvSpPr>
        <p:spPr>
          <a:xfrm>
            <a:off x="6157968" y="5020953"/>
            <a:ext cx="1994457" cy="246221"/>
          </a:xfrm>
          <a:prstGeom prst="rect">
            <a:avLst/>
          </a:prstGeom>
          <a:solidFill>
            <a:srgbClr val="C3C3C3"/>
          </a:solidFill>
        </p:spPr>
        <p:txBody>
          <a:bodyPr wrap="none" rtlCol="0">
            <a:spAutoFit/>
          </a:bodyPr>
          <a:lstStyle/>
          <a:p>
            <a:r>
              <a:rPr lang="nb-NO" sz="1000" b="1" i="1" dirty="0"/>
              <a:t>ID and signature mechanisms</a:t>
            </a:r>
          </a:p>
        </p:txBody>
      </p:sp>
      <p:sp>
        <p:nvSpPr>
          <p:cNvPr id="156" name="TekstSylinder 155"/>
          <p:cNvSpPr txBox="1"/>
          <p:nvPr/>
        </p:nvSpPr>
        <p:spPr>
          <a:xfrm>
            <a:off x="6157472" y="5334404"/>
            <a:ext cx="2529860" cy="246221"/>
          </a:xfrm>
          <a:prstGeom prst="rect">
            <a:avLst/>
          </a:prstGeom>
          <a:solidFill>
            <a:srgbClr val="E7B0D0"/>
          </a:solidFill>
        </p:spPr>
        <p:txBody>
          <a:bodyPr wrap="none" rtlCol="0">
            <a:spAutoFit/>
          </a:bodyPr>
          <a:lstStyle/>
          <a:p>
            <a:r>
              <a:rPr lang="nb-NO" sz="1000" b="1" i="1" dirty="0"/>
              <a:t>ID management and security platforms</a:t>
            </a:r>
          </a:p>
        </p:txBody>
      </p:sp>
      <p:sp>
        <p:nvSpPr>
          <p:cNvPr id="88" name="Pil: venstre og høyre 87"/>
          <p:cNvSpPr/>
          <p:nvPr/>
        </p:nvSpPr>
        <p:spPr>
          <a:xfrm>
            <a:off x="4439742" y="3003488"/>
            <a:ext cx="2248352" cy="1111040"/>
          </a:xfrm>
          <a:prstGeom prst="leftRightArrow">
            <a:avLst>
              <a:gd name="adj1" fmla="val 58573"/>
              <a:gd name="adj2" fmla="val 50000"/>
            </a:avLst>
          </a:prstGeom>
          <a:solidFill>
            <a:srgbClr val="F9F9F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grpSp>
        <p:nvGrpSpPr>
          <p:cNvPr id="157" name="Gruppe 156"/>
          <p:cNvGrpSpPr/>
          <p:nvPr/>
        </p:nvGrpSpPr>
        <p:grpSpPr>
          <a:xfrm>
            <a:off x="4674131" y="3521927"/>
            <a:ext cx="1823244" cy="256808"/>
            <a:chOff x="6703363" y="2051998"/>
            <a:chExt cx="1823244" cy="256808"/>
          </a:xfrm>
        </p:grpSpPr>
        <p:pic>
          <p:nvPicPr>
            <p:cNvPr id="158" name="Picture 10" descr="Bilderesultat for curl ruby python PHP java"/>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4031" b="22544"/>
            <a:stretch/>
          </p:blipFill>
          <p:spPr bwMode="auto">
            <a:xfrm>
              <a:off x="6703363" y="2051998"/>
              <a:ext cx="1482288" cy="256808"/>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2" descr="Bilderesultat for curl ruby python PHP java"/>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467" t="79297" r="72536"/>
            <a:stretch/>
          </p:blipFill>
          <p:spPr bwMode="auto">
            <a:xfrm>
              <a:off x="8165630" y="2124938"/>
              <a:ext cx="360977" cy="154969"/>
            </a:xfrm>
            <a:prstGeom prst="rect">
              <a:avLst/>
            </a:prstGeom>
            <a:noFill/>
            <a:extLst>
              <a:ext uri="{909E8E84-426E-40DD-AFC4-6F175D3DCCD1}">
                <a14:hiddenFill xmlns:a14="http://schemas.microsoft.com/office/drawing/2010/main">
                  <a:solidFill>
                    <a:srgbClr val="FFFFFF"/>
                  </a:solidFill>
                </a14:hiddenFill>
              </a:ext>
            </a:extLst>
          </p:spPr>
        </p:pic>
      </p:grpSp>
      <p:sp>
        <p:nvSpPr>
          <p:cNvPr id="161" name="TekstSylinder 160"/>
          <p:cNvSpPr txBox="1"/>
          <p:nvPr/>
        </p:nvSpPr>
        <p:spPr>
          <a:xfrm>
            <a:off x="9311671" y="2124363"/>
            <a:ext cx="1695144" cy="1569660"/>
          </a:xfrm>
          <a:prstGeom prst="rect">
            <a:avLst/>
          </a:prstGeom>
          <a:noFill/>
        </p:spPr>
        <p:txBody>
          <a:bodyPr wrap="none" rtlCol="0">
            <a:spAutoFit/>
          </a:bodyPr>
          <a:lstStyle/>
          <a:p>
            <a:pPr marL="285750" indent="-285750">
              <a:buFont typeface="Arial" panose="020B0604020202020204" pitchFamily="34" charset="0"/>
              <a:buChar char="•"/>
            </a:pPr>
            <a:r>
              <a:rPr lang="nb-NO"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Idfy</a:t>
            </a: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IDENTIFY</a:t>
            </a:r>
          </a:p>
          <a:p>
            <a:pPr marL="285750" indent="-285750">
              <a:buFont typeface="Arial" panose="020B0604020202020204" pitchFamily="34" charset="0"/>
              <a:buChar char="•"/>
            </a:pPr>
            <a:r>
              <a:rPr lang="nb-NO"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Idfy</a:t>
            </a: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SIGN</a:t>
            </a:r>
          </a:p>
          <a:p>
            <a:pPr marL="285750" indent="-285750">
              <a:buFont typeface="Arial" panose="020B0604020202020204" pitchFamily="34" charset="0"/>
              <a:buChar char="•"/>
            </a:pPr>
            <a:r>
              <a:rPr lang="nb-NO"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Idfy</a:t>
            </a: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SEAL</a:t>
            </a:r>
          </a:p>
          <a:p>
            <a:pPr marL="285750" indent="-285750">
              <a:buFont typeface="Arial" panose="020B0604020202020204" pitchFamily="34" charset="0"/>
              <a:buChar char="•"/>
            </a:pPr>
            <a:r>
              <a:rPr lang="nb-NO"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Idfy</a:t>
            </a: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AUDIT</a:t>
            </a:r>
          </a:p>
          <a:p>
            <a:pPr marL="285750" indent="-285750">
              <a:buFont typeface="Arial" panose="020B0604020202020204" pitchFamily="34" charset="0"/>
              <a:buChar char="•"/>
            </a:pPr>
            <a:r>
              <a:rPr lang="nb-NO"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Idfy</a:t>
            </a: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TIMESTAMP</a:t>
            </a:r>
          </a:p>
          <a:p>
            <a:pPr marL="285750" indent="-285750">
              <a:buFont typeface="Arial" panose="020B0604020202020204" pitchFamily="34" charset="0"/>
              <a:buChar char="•"/>
            </a:pPr>
            <a:r>
              <a:rPr lang="nb-NO" sz="1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Idfy PAY</a:t>
            </a:r>
          </a:p>
          <a:p>
            <a:pPr marL="285750" indent="-285750">
              <a:buFont typeface="Arial" panose="020B0604020202020204" pitchFamily="34" charset="0"/>
              <a:buChar char="•"/>
            </a:pPr>
            <a:r>
              <a:rPr lang="nb-NO" sz="1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Idfy </a:t>
            </a: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KYC/AML</a:t>
            </a:r>
          </a:p>
          <a:p>
            <a:pPr marL="285750" indent="-285750">
              <a:buFont typeface="Arial" panose="020B0604020202020204" pitchFamily="34" charset="0"/>
              <a:buChar char="•"/>
            </a:pPr>
            <a:r>
              <a:rPr lang="nb-NO"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162" name="TekstSylinder 161"/>
          <p:cNvSpPr txBox="1"/>
          <p:nvPr/>
        </p:nvSpPr>
        <p:spPr>
          <a:xfrm>
            <a:off x="8838134" y="1689274"/>
            <a:ext cx="2783134" cy="338554"/>
          </a:xfrm>
          <a:prstGeom prst="rect">
            <a:avLst/>
          </a:prstGeom>
          <a:noFill/>
        </p:spPr>
        <p:txBody>
          <a:bodyPr wrap="none" rtlCol="0">
            <a:spAutoFit/>
          </a:bodyPr>
          <a:lstStyle/>
          <a:p>
            <a:r>
              <a:rPr lang="nb-NO" sz="16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Portfolio </a:t>
            </a:r>
            <a:r>
              <a:rPr lang="nb-NO" sz="1600" b="1" dirty="0" err="1">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of</a:t>
            </a:r>
            <a:r>
              <a:rPr lang="nb-NO" sz="16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trust services</a:t>
            </a:r>
          </a:p>
        </p:txBody>
      </p:sp>
      <p:pic>
        <p:nvPicPr>
          <p:cNvPr id="163" name="Bilde 162" descr="idfy-rgb-negativ.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431735" y="3365879"/>
            <a:ext cx="829893" cy="466587"/>
          </a:xfrm>
          <a:prstGeom prst="rect">
            <a:avLst/>
          </a:prstGeom>
        </p:spPr>
      </p:pic>
      <p:pic>
        <p:nvPicPr>
          <p:cNvPr id="1026" name="Picture 2" descr="Image result for signature"/>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926915" y="4906498"/>
            <a:ext cx="676923" cy="3578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0"/>
          <a:stretch>
            <a:fillRect/>
          </a:stretch>
        </p:blipFill>
        <p:spPr>
          <a:xfrm>
            <a:off x="3378547" y="5344065"/>
            <a:ext cx="231195" cy="204311"/>
          </a:xfrm>
          <a:prstGeom prst="rect">
            <a:avLst/>
          </a:prstGeom>
        </p:spPr>
      </p:pic>
      <p:pic>
        <p:nvPicPr>
          <p:cNvPr id="3" name="Picture 2"/>
          <p:cNvPicPr>
            <a:picLocks noChangeAspect="1"/>
          </p:cNvPicPr>
          <p:nvPr/>
        </p:nvPicPr>
        <p:blipFill>
          <a:blip r:embed="rId31"/>
          <a:stretch>
            <a:fillRect/>
          </a:stretch>
        </p:blipFill>
        <p:spPr>
          <a:xfrm>
            <a:off x="3749519" y="5337441"/>
            <a:ext cx="236571" cy="218828"/>
          </a:xfrm>
          <a:prstGeom prst="rect">
            <a:avLst/>
          </a:prstGeom>
        </p:spPr>
      </p:pic>
      <p:pic>
        <p:nvPicPr>
          <p:cNvPr id="4" name="Picture 3"/>
          <p:cNvPicPr>
            <a:picLocks noChangeAspect="1"/>
          </p:cNvPicPr>
          <p:nvPr/>
        </p:nvPicPr>
        <p:blipFill>
          <a:blip r:embed="rId32"/>
          <a:stretch>
            <a:fillRect/>
          </a:stretch>
        </p:blipFill>
        <p:spPr>
          <a:xfrm>
            <a:off x="3375895" y="5809550"/>
            <a:ext cx="219388" cy="219388"/>
          </a:xfrm>
          <a:prstGeom prst="rect">
            <a:avLst/>
          </a:prstGeom>
        </p:spPr>
      </p:pic>
      <p:pic>
        <p:nvPicPr>
          <p:cNvPr id="5" name="Picture 4"/>
          <p:cNvPicPr>
            <a:picLocks noChangeAspect="1"/>
          </p:cNvPicPr>
          <p:nvPr/>
        </p:nvPicPr>
        <p:blipFill>
          <a:blip r:embed="rId33"/>
          <a:stretch>
            <a:fillRect/>
          </a:stretch>
        </p:blipFill>
        <p:spPr>
          <a:xfrm>
            <a:off x="3747846" y="5803737"/>
            <a:ext cx="241332" cy="241332"/>
          </a:xfrm>
          <a:prstGeom prst="rect">
            <a:avLst/>
          </a:prstGeom>
        </p:spPr>
      </p:pic>
      <p:pic>
        <p:nvPicPr>
          <p:cNvPr id="6" name="Picture 5"/>
          <p:cNvPicPr>
            <a:picLocks noChangeAspect="1"/>
          </p:cNvPicPr>
          <p:nvPr/>
        </p:nvPicPr>
        <p:blipFill>
          <a:blip r:embed="rId34"/>
          <a:stretch>
            <a:fillRect/>
          </a:stretch>
        </p:blipFill>
        <p:spPr>
          <a:xfrm>
            <a:off x="3555195" y="5572381"/>
            <a:ext cx="222588" cy="228296"/>
          </a:xfrm>
          <a:prstGeom prst="rect">
            <a:avLst/>
          </a:prstGeom>
        </p:spPr>
      </p:pic>
      <p:pic>
        <p:nvPicPr>
          <p:cNvPr id="1028" name="Picture 4" descr="Image result for openapi"/>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009778" y="3264832"/>
            <a:ext cx="1056193" cy="28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586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ekas mal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klassis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Bekas mal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klassis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ktanOrangeriet mal_FERDI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Presentasjon_av_Signere.no_Regnskapshuset</Template>
  <TotalTime>5900</TotalTime>
  <Words>792</Words>
  <Application>Microsoft Office PowerPoint</Application>
  <PresentationFormat>Widescreen</PresentationFormat>
  <Paragraphs>117</Paragraphs>
  <Slides>18</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ＭＳ Ｐゴシック</vt:lpstr>
      <vt:lpstr>Agency FB</vt:lpstr>
      <vt:lpstr>Arial</vt:lpstr>
      <vt:lpstr>Calibri</vt:lpstr>
      <vt:lpstr>Circular Std Book</vt:lpstr>
      <vt:lpstr>Open Sans</vt:lpstr>
      <vt:lpstr>Sentinel Book</vt:lpstr>
      <vt:lpstr>Tahoma</vt:lpstr>
      <vt:lpstr>Wingdings</vt:lpstr>
      <vt:lpstr>1_Bekas mal2</vt:lpstr>
      <vt:lpstr>2_Bekas mal2</vt:lpstr>
      <vt:lpstr>OktanOrangeriet mal_FERDIG</vt:lpstr>
      <vt:lpstr>PowerPoint Presentation</vt:lpstr>
      <vt:lpstr>Value proposition </vt:lpstr>
      <vt:lpstr>Idfy at a glance</vt:lpstr>
      <vt:lpstr>PowerPoint Presentation</vt:lpstr>
      <vt:lpstr>Drivers behind usage of trust services</vt:lpstr>
      <vt:lpstr>The essence of PSD2 is authentication and APIs </vt:lpstr>
      <vt:lpstr>Idfy built the first «Access to Account» (XS2A) payment solution in Norway</vt:lpstr>
      <vt:lpstr>PowerPoint Presentation</vt:lpstr>
      <vt:lpstr>PowerPoint Presentation</vt:lpstr>
      <vt:lpstr>PowerPoint Presentation</vt:lpstr>
      <vt:lpstr>What are we doing to help you as a developer?</vt:lpstr>
      <vt:lpstr>We believe in self service</vt:lpstr>
      <vt:lpstr>We are soon launching a developer dashboard, where you can get full overview and manage your API requests, OAuth clients, services etc.</vt:lpstr>
      <vt:lpstr>All APIs and services we build are REST based, and follow the OAuth2 authentication and authorization protocol</vt:lpstr>
      <vt:lpstr>We provide SDKs in different languages, that also handle the API authentication/authorization part for you</vt:lpstr>
      <vt:lpstr>If you need assistance/guidance and best practice tips during integration, our developers are never far away</vt:lpstr>
      <vt:lpstr>We also take care of monitoring the relevant infrastructures for you, so that you don’t have to worry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mInvoice presentation</dc:title>
  <dc:creator>Sven Samdal</dc:creator>
  <cp:lastModifiedBy>Stein-Olav Davidsen</cp:lastModifiedBy>
  <cp:revision>437</cp:revision>
  <dcterms:created xsi:type="dcterms:W3CDTF">2016-11-10T10:48:54Z</dcterms:created>
  <dcterms:modified xsi:type="dcterms:W3CDTF">2017-10-09T21:51:11Z</dcterms:modified>
</cp:coreProperties>
</file>